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handoutMasterIdLst>
    <p:handoutMasterId r:id="rId23"/>
  </p:handoutMasterIdLst>
  <p:sldIdLst>
    <p:sldId id="256" r:id="rId2"/>
    <p:sldId id="292" r:id="rId3"/>
    <p:sldId id="309" r:id="rId4"/>
    <p:sldId id="279" r:id="rId5"/>
    <p:sldId id="258" r:id="rId6"/>
    <p:sldId id="299" r:id="rId7"/>
    <p:sldId id="267" r:id="rId8"/>
    <p:sldId id="291" r:id="rId9"/>
    <p:sldId id="270" r:id="rId10"/>
    <p:sldId id="310" r:id="rId11"/>
    <p:sldId id="264" r:id="rId12"/>
    <p:sldId id="293" r:id="rId13"/>
    <p:sldId id="295" r:id="rId14"/>
    <p:sldId id="297" r:id="rId15"/>
    <p:sldId id="294" r:id="rId16"/>
    <p:sldId id="296" r:id="rId17"/>
    <p:sldId id="306" r:id="rId18"/>
    <p:sldId id="311" r:id="rId19"/>
    <p:sldId id="286" r:id="rId20"/>
    <p:sldId id="305" r:id="rId21"/>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2" userDrawn="1">
          <p15:clr>
            <a:srgbClr val="EA4335"/>
          </p15:clr>
        </p15:guide>
        <p15:guide id="2" pos="216" userDrawn="1">
          <p15:clr>
            <a:srgbClr val="EA4335"/>
          </p15:clr>
        </p15:guide>
        <p15:guide id="3" pos="4104" userDrawn="1">
          <p15:clr>
            <a:srgbClr val="EA4335"/>
          </p15:clr>
        </p15:guide>
        <p15:guide id="4" orient="horz" pos="2981" userDrawn="1">
          <p15:clr>
            <a:srgbClr val="EA4335"/>
          </p15:clr>
        </p15:guide>
        <p15:guide id="5" orient="horz" pos="486"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46" autoAdjust="0"/>
  </p:normalViewPr>
  <p:slideViewPr>
    <p:cSldViewPr snapToGrid="0">
      <p:cViewPr varScale="1">
        <p:scale>
          <a:sx n="75" d="100"/>
          <a:sy n="75" d="100"/>
        </p:scale>
        <p:origin x="1776" y="54"/>
      </p:cViewPr>
      <p:guideLst>
        <p:guide orient="horz" pos="282"/>
        <p:guide pos="216"/>
        <p:guide pos="4104"/>
        <p:guide orient="horz" pos="2981"/>
        <p:guide orient="horz" pos="486"/>
      </p:guideLst>
    </p:cSldViewPr>
  </p:slideViewPr>
  <p:notesTextViewPr>
    <p:cViewPr>
      <p:scale>
        <a:sx n="3" d="2"/>
        <a:sy n="3" d="2"/>
      </p:scale>
      <p:origin x="0" y="0"/>
    </p:cViewPr>
  </p:notesTextViewPr>
  <p:notesViewPr>
    <p:cSldViewPr snapToGrid="0">
      <p:cViewPr varScale="1">
        <p:scale>
          <a:sx n="54" d="100"/>
          <a:sy n="54"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31D23A-1528-4423-9856-07D39BC7748A}" type="datetimeFigureOut">
              <a:rPr lang="en-IN" smtClean="0"/>
              <a:t>18-05-2023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BE2E70-CA9E-4B5D-A103-B9ED9D47B3BD}" type="slidenum">
              <a:rPr lang="en-IN" smtClean="0"/>
              <a:t>‹#›</a:t>
            </a:fld>
            <a:endParaRPr lang="en-IN"/>
          </a:p>
        </p:txBody>
      </p:sp>
    </p:spTree>
    <p:extLst>
      <p:ext uri="{BB962C8B-B14F-4D97-AF65-F5344CB8AC3E}">
        <p14:creationId xmlns:p14="http://schemas.microsoft.com/office/powerpoint/2010/main" val="133855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648383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101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24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3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2e10b8c9f_0_1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2e10b8c9f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69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94a06c92dc_0_13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94a06c92dc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02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29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2e10b8c9f_0_1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2e10b8c9f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53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1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166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109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16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Google Shape;12;p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7BB9DEFE-33DD-464F-B661-1A83F7187C7B}" type="datetime1">
              <a:rPr lang="en-US" smtClean="0"/>
              <a:t>5/18/2023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
        <p:nvSpPr>
          <p:cNvPr id="47" name="Google Shape;47;p11"/>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23C3514A-BD04-433D-A7F0-6C47C6BFE68B}" type="datetime1">
              <a:rPr lang="en-US" smtClean="0"/>
              <a:t>5/18/2023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32B7D783-BCFD-4F59-8607-8576A27B089C}" type="datetime1">
              <a:rPr lang="en-US" smtClean="0"/>
              <a:t>5/18/2023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21508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Google Shape;15;p3"/>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51DDA26A-C3AE-40C0-8D57-DA860A449D1A}" type="datetime1">
              <a:rPr lang="en-US" smtClean="0"/>
              <a:t>5/18/2023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 name="Date Placeholder 3"/>
          <p:cNvSpPr>
            <a:spLocks noGrp="1"/>
          </p:cNvSpPr>
          <p:nvPr>
            <p:ph type="dt" sz="half" idx="10"/>
          </p:nvPr>
        </p:nvSpPr>
        <p:spPr/>
        <p:txBody>
          <a:bodyPr/>
          <a:lstStyle/>
          <a:p>
            <a:fld id="{DD7366A5-0374-4B51-88D6-09430836B462}" type="datetime1">
              <a:rPr lang="en-US" smtClean="0"/>
              <a:t>5/18/2023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idx="12"/>
          </p:nvPr>
        </p:nvSpPr>
        <p:spPr/>
        <p:txBody>
          <a:bodyPr/>
          <a:lstStyle/>
          <a:p>
            <a:fld id="{00000000-1234-1234-1234-123412341234}" type="slidenum">
              <a:rPr lang="en" smtClean="0"/>
              <a:pPr/>
              <a:t>‹#›</a:t>
            </a:fld>
            <a:endParaRPr lang="e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Google Shape;23;p5"/>
          <p:cNvSpPr txBox="1">
            <a:spLocks noGrp="1"/>
          </p:cNvSpPr>
          <p:nvPr>
            <p:ph type="body" idx="2"/>
          </p:nvPr>
        </p:nvSpPr>
        <p:spPr>
          <a:xfrm>
            <a:off x="3624300"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4" name="Google Shape;24;p5"/>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612415CF-38C6-4A00-9A4E-A5A0148AFD12}" type="datetime1">
              <a:rPr lang="en-US" smtClean="0"/>
              <a:t>5/18/2023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Date Placeholder 3"/>
          <p:cNvSpPr>
            <a:spLocks noGrp="1"/>
          </p:cNvSpPr>
          <p:nvPr>
            <p:ph type="dt" sz="half" idx="10"/>
          </p:nvPr>
        </p:nvSpPr>
        <p:spPr/>
        <p:txBody>
          <a:bodyPr/>
          <a:lstStyle/>
          <a:p>
            <a:fld id="{1695C301-D319-4889-A905-B6DB2C7AAE12}" type="datetime1">
              <a:rPr lang="en-US" smtClean="0"/>
              <a:t>5/18/2023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idx="12"/>
          </p:nvPr>
        </p:nvSpPr>
        <p:spPr/>
        <p:txBody>
          <a:bodyPr/>
          <a:lstStyle/>
          <a:p>
            <a:fld id="{00000000-1234-1234-1234-123412341234}" type="slidenum">
              <a:rPr lang="en" smtClean="0"/>
              <a:pPr/>
              <a:t>‹#›</a:t>
            </a:fld>
            <a:endParaRPr lang="e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555600"/>
            <a:ext cx="210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233775" y="1389600"/>
            <a:ext cx="2106000" cy="3179400"/>
          </a:xfrm>
          <a:prstGeom prst="rect">
            <a:avLst/>
          </a:prstGeom>
        </p:spPr>
        <p:txBody>
          <a:bodyPr spcFirstLastPara="1" wrap="square" lIns="91425" tIns="91425" rIns="91425" bIns="91425" anchor="t" anchorCtr="0">
            <a:noAutofit/>
          </a:bodyPr>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31" name="Google Shape;31;p7"/>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FBFAB10F-F973-4C2A-A963-1E5F6276FDCF}" type="datetime1">
              <a:rPr lang="en-US" smtClean="0"/>
              <a:t>5/18/2023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450150"/>
            <a:ext cx="477585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4" name="Google Shape;34;p8"/>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399726A9-EB45-4315-B700-D90041EB8C01}" type="datetime1">
              <a:rPr lang="en-US" smtClean="0"/>
              <a:t>5/18/2023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199125" y="1233175"/>
            <a:ext cx="3033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p:spPr>
        <p:txBody>
          <a:bodyPr spcFirstLastPara="1" wrap="square" lIns="91425" tIns="91425" rIns="91425" bIns="91425" anchor="ctr"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0" name="Google Shape;40;p9"/>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E834DEDD-9F56-4199-BDBE-EF1F72128430}" type="datetime1">
              <a:rPr lang="en-US" smtClean="0"/>
              <a:t>5/18/2023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p:spPr>
        <p:txBody>
          <a:bodyPr spcFirstLastPara="1" wrap="square" lIns="91425" tIns="91425" rIns="91425" bIns="91425" anchor="ctr" anchorCtr="0">
            <a:noAutofit/>
          </a:bodyPr>
          <a:lstStyle>
            <a:lvl1pPr marL="342900" lvl="0" indent="-17145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14B1DE91-AEE5-4EB5-8B2F-101FEE4349DA}" type="datetime1">
              <a:rPr lang="en-US" smtClean="0"/>
              <a:t>5/18/2023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 smtClean="0"/>
              <a:pPr/>
              <a:t>‹#›</a:t>
            </a:fld>
            <a:endParaRPr lang="en"/>
          </a:p>
        </p:txBody>
      </p:sp>
      <p:sp>
        <p:nvSpPr>
          <p:cNvPr id="2" name="Date Placeholder 1"/>
          <p:cNvSpPr>
            <a:spLocks noGrp="1"/>
          </p:cNvSpPr>
          <p:nvPr>
            <p:ph type="dt" sz="half" idx="2"/>
          </p:nvPr>
        </p:nvSpPr>
        <p:spPr>
          <a:xfrm>
            <a:off x="471488" y="4767263"/>
            <a:ext cx="154305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00D5ABF-D325-42D2-BA50-433DDDEBF225}" type="datetime1">
              <a:rPr lang="en-US" smtClean="0"/>
              <a:t>5/18/2023</a:t>
            </a:fld>
            <a:endParaRPr lang="en-IN"/>
          </a:p>
        </p:txBody>
      </p:sp>
      <p:sp>
        <p:nvSpPr>
          <p:cNvPr id="3" name="Footer Placeholder 2"/>
          <p:cNvSpPr>
            <a:spLocks noGrp="1"/>
          </p:cNvSpPr>
          <p:nvPr>
            <p:ph type="ftr" sz="quarter" idx="3"/>
          </p:nvPr>
        </p:nvSpPr>
        <p:spPr>
          <a:xfrm>
            <a:off x="2271713" y="4767263"/>
            <a:ext cx="2314575"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1.xml"/><Relationship Id="rId5" Type="http://schemas.openxmlformats.org/officeDocument/2006/relationships/image" Target="../media/image22.jp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65" y="-1195328"/>
            <a:ext cx="5780554" cy="5780554"/>
          </a:xfrm>
          <a:prstGeom prst="rect">
            <a:avLst/>
          </a:prstGeom>
        </p:spPr>
      </p:pic>
      <p:grpSp>
        <p:nvGrpSpPr>
          <p:cNvPr id="54" name="Google Shape;54;p13"/>
          <p:cNvGrpSpPr/>
          <p:nvPr/>
        </p:nvGrpSpPr>
        <p:grpSpPr>
          <a:xfrm>
            <a:off x="3055172" y="1861871"/>
            <a:ext cx="3916125" cy="3183459"/>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68569" tIns="68569" rIns="68569" bIns="68569" anchor="ctr" anchorCtr="0">
              <a:noAutofit/>
            </a:bodyPr>
            <a:lstStyle/>
            <a:p>
              <a:endParaRPr sz="1050"/>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68569" tIns="68569" rIns="68569" bIns="68569" anchor="ctr" anchorCtr="0">
              <a:noAutofit/>
            </a:bodyPr>
            <a:lstStyle/>
            <a:p>
              <a:endParaRPr sz="1050"/>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68569" tIns="68569" rIns="68569" bIns="68569" anchor="ctr" anchorCtr="0">
              <a:noAutofit/>
            </a:bodyPr>
            <a:lstStyle/>
            <a:p>
              <a:endParaRPr sz="1050"/>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grpSp>
      <p:pic>
        <p:nvPicPr>
          <p:cNvPr id="3" name="Picture 2">
            <a:extLst>
              <a:ext uri="{FF2B5EF4-FFF2-40B4-BE49-F238E27FC236}">
                <a16:creationId xmlns:a16="http://schemas.microsoft.com/office/drawing/2014/main" id="{6F1E1D9B-2F80-CF00-E773-2080F3885C8D}"/>
              </a:ext>
            </a:extLst>
          </p:cNvPr>
          <p:cNvPicPr>
            <a:picLocks noChangeAspect="1"/>
          </p:cNvPicPr>
          <p:nvPr/>
        </p:nvPicPr>
        <p:blipFill>
          <a:blip r:embed="rId4"/>
          <a:stretch>
            <a:fillRect/>
          </a:stretch>
        </p:blipFill>
        <p:spPr>
          <a:xfrm>
            <a:off x="2117074" y="1404248"/>
            <a:ext cx="5771544" cy="4181750"/>
          </a:xfrm>
          <a:prstGeom prst="rect">
            <a:avLst/>
          </a:prstGeom>
        </p:spPr>
      </p:pic>
      <p:sp>
        <p:nvSpPr>
          <p:cNvPr id="165" name="Google Shape;165;p13"/>
          <p:cNvSpPr txBox="1"/>
          <p:nvPr/>
        </p:nvSpPr>
        <p:spPr>
          <a:xfrm>
            <a:off x="1535014" y="1861871"/>
            <a:ext cx="3556779" cy="399600"/>
          </a:xfrm>
          <a:prstGeom prst="rect">
            <a:avLst/>
          </a:prstGeom>
          <a:noFill/>
          <a:ln>
            <a:noFill/>
          </a:ln>
        </p:spPr>
        <p:txBody>
          <a:bodyPr spcFirstLastPara="1" wrap="square" lIns="68569" tIns="68569" rIns="68569" bIns="68569" anchor="t" anchorCtr="0">
            <a:noAutofit/>
          </a:bodyPr>
          <a:lstStyle/>
          <a:p>
            <a:r>
              <a:rPr lang="en" sz="825" spc="225" dirty="0">
                <a:latin typeface="Corbel Light" panose="020B0303020204020204" pitchFamily="34" charset="0"/>
                <a:ea typeface="Fira Sans"/>
                <a:cs typeface="Fira Sans"/>
                <a:sym typeface="Fira Sans"/>
              </a:rPr>
              <a:t>AN HELPING HAND FOR DISABLED PEOPLE</a:t>
            </a:r>
            <a:endParaRPr sz="825" spc="225" dirty="0">
              <a:latin typeface="Corbel Light" panose="020B0303020204020204" pitchFamily="34" charset="0"/>
              <a:ea typeface="Fira Sans"/>
              <a:cs typeface="Fira Sans"/>
              <a:sym typeface="Fira Sans"/>
            </a:endParaRPr>
          </a:p>
        </p:txBody>
      </p:sp>
      <p:sp>
        <p:nvSpPr>
          <p:cNvPr id="4" name="Slide Number Placeholder 3"/>
          <p:cNvSpPr>
            <a:spLocks noGrp="1"/>
          </p:cNvSpPr>
          <p:nvPr>
            <p:ph type="sldNum" idx="12"/>
          </p:nvPr>
        </p:nvSpPr>
        <p:spPr/>
        <p:txBody>
          <a:bodyPr/>
          <a:lstStyle/>
          <a:p>
            <a:fld id="{00000000-1234-1234-1234-123412341234}" type="slidenum">
              <a:rPr lang="en" smtClean="0"/>
              <a:pPr/>
              <a:t>1</a:t>
            </a:fld>
            <a:endParaRPr lang="en"/>
          </a:p>
        </p:txBody>
      </p:sp>
      <p:sp>
        <p:nvSpPr>
          <p:cNvPr id="5" name="Date Placeholder 4"/>
          <p:cNvSpPr>
            <a:spLocks noGrp="1"/>
          </p:cNvSpPr>
          <p:nvPr>
            <p:ph type="dt" sz="half" idx="13"/>
          </p:nvPr>
        </p:nvSpPr>
        <p:spPr/>
        <p:txBody>
          <a:bodyPr/>
          <a:lstStyle/>
          <a:p>
            <a:fld id="{EBE34249-4A32-430E-A58F-6F5F25783135}" type="datetime1">
              <a:rPr lang="en-US" smtClean="0"/>
              <a:t>5/18/2023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250" fill="hold">
                                          <p:stCondLst>
                                            <p:cond delay="0"/>
                                          </p:stCondLst>
                                        </p:cTn>
                                        <p:tgtEl>
                                          <p:spTgt spid="2"/>
                                        </p:tgtEl>
                                        <p:attrNameLst>
                                          <p:attrName>r</p:attrName>
                                        </p:attrNameLst>
                                      </p:cBhvr>
                                    </p:animRot>
                                    <p:animRot by="-240000">
                                      <p:cBhvr>
                                        <p:cTn id="7" dur="500" fill="hold">
                                          <p:stCondLst>
                                            <p:cond delay="500"/>
                                          </p:stCondLst>
                                        </p:cTn>
                                        <p:tgtEl>
                                          <p:spTgt spid="2"/>
                                        </p:tgtEl>
                                        <p:attrNameLst>
                                          <p:attrName>r</p:attrName>
                                        </p:attrNameLst>
                                      </p:cBhvr>
                                    </p:animRot>
                                    <p:animRot by="240000">
                                      <p:cBhvr>
                                        <p:cTn id="8" dur="500" fill="hold">
                                          <p:stCondLst>
                                            <p:cond delay="1000"/>
                                          </p:stCondLst>
                                        </p:cTn>
                                        <p:tgtEl>
                                          <p:spTgt spid="2"/>
                                        </p:tgtEl>
                                        <p:attrNameLst>
                                          <p:attrName>r</p:attrName>
                                        </p:attrNameLst>
                                      </p:cBhvr>
                                    </p:animRot>
                                    <p:animRot by="-240000">
                                      <p:cBhvr>
                                        <p:cTn id="9" dur="500" fill="hold">
                                          <p:stCondLst>
                                            <p:cond delay="1500"/>
                                          </p:stCondLst>
                                        </p:cTn>
                                        <p:tgtEl>
                                          <p:spTgt spid="2"/>
                                        </p:tgtEl>
                                        <p:attrNameLst>
                                          <p:attrName>r</p:attrName>
                                        </p:attrNameLst>
                                      </p:cBhvr>
                                    </p:animRot>
                                    <p:animRot by="120000">
                                      <p:cBhvr>
                                        <p:cTn id="10" dur="500" fill="hold">
                                          <p:stCondLst>
                                            <p:cond delay="2000"/>
                                          </p:stCondLst>
                                        </p:cTn>
                                        <p:tgtEl>
                                          <p:spTgt spid="2"/>
                                        </p:tgtEl>
                                        <p:attrNameLst>
                                          <p:attrName>r</p:attrName>
                                        </p:attrNameLst>
                                      </p:cBhvr>
                                    </p:animRot>
                                  </p:childTnLst>
                                </p:cTn>
                              </p:par>
                              <p:par>
                                <p:cTn id="11" presetID="32" presetClass="emph" presetSubtype="0" fill="hold" grpId="0" nodeType="withEffect">
                                  <p:stCondLst>
                                    <p:cond delay="0"/>
                                  </p:stCondLst>
                                  <p:childTnLst>
                                    <p:animRot by="120000">
                                      <p:cBhvr>
                                        <p:cTn id="12" dur="425" fill="hold">
                                          <p:stCondLst>
                                            <p:cond delay="0"/>
                                          </p:stCondLst>
                                        </p:cTn>
                                        <p:tgtEl>
                                          <p:spTgt spid="165"/>
                                        </p:tgtEl>
                                        <p:attrNameLst>
                                          <p:attrName>r</p:attrName>
                                        </p:attrNameLst>
                                      </p:cBhvr>
                                    </p:animRot>
                                    <p:animRot by="-240000">
                                      <p:cBhvr>
                                        <p:cTn id="13" dur="850" fill="hold">
                                          <p:stCondLst>
                                            <p:cond delay="850"/>
                                          </p:stCondLst>
                                        </p:cTn>
                                        <p:tgtEl>
                                          <p:spTgt spid="165"/>
                                        </p:tgtEl>
                                        <p:attrNameLst>
                                          <p:attrName>r</p:attrName>
                                        </p:attrNameLst>
                                      </p:cBhvr>
                                    </p:animRot>
                                    <p:animRot by="240000">
                                      <p:cBhvr>
                                        <p:cTn id="14" dur="850" fill="hold">
                                          <p:stCondLst>
                                            <p:cond delay="1700"/>
                                          </p:stCondLst>
                                        </p:cTn>
                                        <p:tgtEl>
                                          <p:spTgt spid="165"/>
                                        </p:tgtEl>
                                        <p:attrNameLst>
                                          <p:attrName>r</p:attrName>
                                        </p:attrNameLst>
                                      </p:cBhvr>
                                    </p:animRot>
                                    <p:animRot by="-240000">
                                      <p:cBhvr>
                                        <p:cTn id="15" dur="850" fill="hold">
                                          <p:stCondLst>
                                            <p:cond delay="2550"/>
                                          </p:stCondLst>
                                        </p:cTn>
                                        <p:tgtEl>
                                          <p:spTgt spid="165"/>
                                        </p:tgtEl>
                                        <p:attrNameLst>
                                          <p:attrName>r</p:attrName>
                                        </p:attrNameLst>
                                      </p:cBhvr>
                                    </p:animRot>
                                    <p:animRot by="120000">
                                      <p:cBhvr>
                                        <p:cTn id="16" dur="850" fill="hold">
                                          <p:stCondLst>
                                            <p:cond delay="3400"/>
                                          </p:stCondLst>
                                        </p:cTn>
                                        <p:tgtEl>
                                          <p:spTgt spid="1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5009-1A73-19E6-0938-5795255DD1C8}"/>
              </a:ext>
            </a:extLst>
          </p:cNvPr>
          <p:cNvSpPr>
            <a:spLocks noGrp="1"/>
          </p:cNvSpPr>
          <p:nvPr>
            <p:ph type="ctrTitle"/>
          </p:nvPr>
        </p:nvSpPr>
        <p:spPr>
          <a:xfrm>
            <a:off x="1337978" y="42755"/>
            <a:ext cx="5378749" cy="536094"/>
          </a:xfrm>
        </p:spPr>
        <p:txBody>
          <a:bodyPr/>
          <a:lstStyle/>
          <a:p>
            <a:pPr algn="l"/>
            <a:r>
              <a:rPr lang="en-IN" sz="2800" dirty="0"/>
              <a:t>Formulation of Design </a:t>
            </a:r>
          </a:p>
        </p:txBody>
      </p:sp>
      <p:sp>
        <p:nvSpPr>
          <p:cNvPr id="4" name="Slide Number Placeholder 3">
            <a:extLst>
              <a:ext uri="{FF2B5EF4-FFF2-40B4-BE49-F238E27FC236}">
                <a16:creationId xmlns:a16="http://schemas.microsoft.com/office/drawing/2014/main" id="{953A944C-CB18-EACA-0198-F909DD996077}"/>
              </a:ext>
            </a:extLst>
          </p:cNvPr>
          <p:cNvSpPr>
            <a:spLocks noGrp="1"/>
          </p:cNvSpPr>
          <p:nvPr>
            <p:ph type="sldNum" idx="12"/>
          </p:nvPr>
        </p:nvSpPr>
        <p:spPr/>
        <p:txBody>
          <a:bodyPr/>
          <a:lstStyle/>
          <a:p>
            <a:fld id="{00000000-1234-1234-1234-123412341234}" type="slidenum">
              <a:rPr lang="en" smtClean="0"/>
              <a:pPr/>
              <a:t>10</a:t>
            </a:fld>
            <a:endParaRPr lang="en"/>
          </a:p>
        </p:txBody>
      </p:sp>
      <p:sp>
        <p:nvSpPr>
          <p:cNvPr id="5" name="Date Placeholder 4">
            <a:extLst>
              <a:ext uri="{FF2B5EF4-FFF2-40B4-BE49-F238E27FC236}">
                <a16:creationId xmlns:a16="http://schemas.microsoft.com/office/drawing/2014/main" id="{C7D158E8-B379-620C-6C5D-FEE68FDCBA9B}"/>
              </a:ext>
            </a:extLst>
          </p:cNvPr>
          <p:cNvSpPr>
            <a:spLocks noGrp="1"/>
          </p:cNvSpPr>
          <p:nvPr>
            <p:ph type="dt" sz="half" idx="13"/>
          </p:nvPr>
        </p:nvSpPr>
        <p:spPr/>
        <p:txBody>
          <a:bodyPr/>
          <a:lstStyle/>
          <a:p>
            <a:fld id="{7BB9DEFE-33DD-464F-B661-1A83F7187C7B}" type="datetime1">
              <a:rPr lang="en-US" smtClean="0"/>
              <a:t>5/18/2023</a:t>
            </a:fld>
            <a:endParaRPr lang="en-IN"/>
          </a:p>
        </p:txBody>
      </p:sp>
      <p:sp>
        <p:nvSpPr>
          <p:cNvPr id="6" name="Rectangle 5">
            <a:extLst>
              <a:ext uri="{FF2B5EF4-FFF2-40B4-BE49-F238E27FC236}">
                <a16:creationId xmlns:a16="http://schemas.microsoft.com/office/drawing/2014/main" id="{B33934F0-55CD-7C5C-5761-10BF8B620718}"/>
              </a:ext>
            </a:extLst>
          </p:cNvPr>
          <p:cNvSpPr/>
          <p:nvPr/>
        </p:nvSpPr>
        <p:spPr>
          <a:xfrm>
            <a:off x="240918" y="1867556"/>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sensors</a:t>
            </a:r>
          </a:p>
        </p:txBody>
      </p:sp>
      <p:sp>
        <p:nvSpPr>
          <p:cNvPr id="9" name="Rectangle 8">
            <a:extLst>
              <a:ext uri="{FF2B5EF4-FFF2-40B4-BE49-F238E27FC236}">
                <a16:creationId xmlns:a16="http://schemas.microsoft.com/office/drawing/2014/main" id="{38E755DC-FE79-02F3-EA99-C9AC8CDD553C}"/>
              </a:ext>
            </a:extLst>
          </p:cNvPr>
          <p:cNvSpPr/>
          <p:nvPr/>
        </p:nvSpPr>
        <p:spPr>
          <a:xfrm>
            <a:off x="2319338" y="1836389"/>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 Controller</a:t>
            </a:r>
          </a:p>
        </p:txBody>
      </p:sp>
      <p:sp>
        <p:nvSpPr>
          <p:cNvPr id="10" name="Rectangle 9">
            <a:extLst>
              <a:ext uri="{FF2B5EF4-FFF2-40B4-BE49-F238E27FC236}">
                <a16:creationId xmlns:a16="http://schemas.microsoft.com/office/drawing/2014/main" id="{4F6ECDA5-2B36-07A9-1E88-7C0B4CD80CB0}"/>
              </a:ext>
            </a:extLst>
          </p:cNvPr>
          <p:cNvSpPr/>
          <p:nvPr/>
        </p:nvSpPr>
        <p:spPr>
          <a:xfrm>
            <a:off x="4397758" y="1836389"/>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11" name="Rectangle 10">
            <a:extLst>
              <a:ext uri="{FF2B5EF4-FFF2-40B4-BE49-F238E27FC236}">
                <a16:creationId xmlns:a16="http://schemas.microsoft.com/office/drawing/2014/main" id="{BD55B512-DA93-F7E3-63D9-13F7B821825D}"/>
              </a:ext>
            </a:extLst>
          </p:cNvPr>
          <p:cNvSpPr/>
          <p:nvPr/>
        </p:nvSpPr>
        <p:spPr>
          <a:xfrm>
            <a:off x="2300902" y="4051349"/>
            <a:ext cx="1623685" cy="79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Real world</a:t>
            </a:r>
          </a:p>
        </p:txBody>
      </p:sp>
      <p:sp>
        <p:nvSpPr>
          <p:cNvPr id="12" name="Rectangle 11">
            <a:extLst>
              <a:ext uri="{FF2B5EF4-FFF2-40B4-BE49-F238E27FC236}">
                <a16:creationId xmlns:a16="http://schemas.microsoft.com/office/drawing/2014/main" id="{B24CFA94-879D-1087-1164-C0C799B8E2AD}"/>
              </a:ext>
            </a:extLst>
          </p:cNvPr>
          <p:cNvSpPr/>
          <p:nvPr/>
        </p:nvSpPr>
        <p:spPr>
          <a:xfrm>
            <a:off x="2319338" y="695851"/>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Code/conditions</a:t>
            </a:r>
          </a:p>
        </p:txBody>
      </p:sp>
      <p:sp>
        <p:nvSpPr>
          <p:cNvPr id="13" name="Arrow: Down 12">
            <a:extLst>
              <a:ext uri="{FF2B5EF4-FFF2-40B4-BE49-F238E27FC236}">
                <a16:creationId xmlns:a16="http://schemas.microsoft.com/office/drawing/2014/main" id="{D57D6A10-7402-E79A-1510-D11967BEABA0}"/>
              </a:ext>
            </a:extLst>
          </p:cNvPr>
          <p:cNvSpPr/>
          <p:nvPr/>
        </p:nvSpPr>
        <p:spPr>
          <a:xfrm>
            <a:off x="2555493" y="1440089"/>
            <a:ext cx="147144" cy="334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D61C0204-C927-FCE1-15CC-5EAF9D74411E}"/>
              </a:ext>
            </a:extLst>
          </p:cNvPr>
          <p:cNvSpPr/>
          <p:nvPr/>
        </p:nvSpPr>
        <p:spPr>
          <a:xfrm rot="10800000">
            <a:off x="3429000" y="1423856"/>
            <a:ext cx="147144" cy="334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972FD51-DA14-93A1-F7AA-8867EE90EBBD}"/>
              </a:ext>
            </a:extLst>
          </p:cNvPr>
          <p:cNvSpPr/>
          <p:nvPr/>
        </p:nvSpPr>
        <p:spPr>
          <a:xfrm>
            <a:off x="1879219" y="2188486"/>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9E62E0DA-BC32-71C5-C970-A6EBD27C0CC7}"/>
              </a:ext>
            </a:extLst>
          </p:cNvPr>
          <p:cNvSpPr/>
          <p:nvPr/>
        </p:nvSpPr>
        <p:spPr>
          <a:xfrm rot="10800000">
            <a:off x="3903566" y="2284607"/>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7E32A00A-CBF3-75DD-E7BD-AB983C266382}"/>
              </a:ext>
            </a:extLst>
          </p:cNvPr>
          <p:cNvSpPr/>
          <p:nvPr/>
        </p:nvSpPr>
        <p:spPr>
          <a:xfrm>
            <a:off x="3924587" y="2069557"/>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2D6CA681-5CE6-F34E-A777-7651B0622AAE}"/>
              </a:ext>
            </a:extLst>
          </p:cNvPr>
          <p:cNvSpPr/>
          <p:nvPr/>
        </p:nvSpPr>
        <p:spPr>
          <a:xfrm rot="5400000">
            <a:off x="2830119" y="2818411"/>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Connector: Elbow 21">
            <a:extLst>
              <a:ext uri="{FF2B5EF4-FFF2-40B4-BE49-F238E27FC236}">
                <a16:creationId xmlns:a16="http://schemas.microsoft.com/office/drawing/2014/main" id="{34BDC110-FC47-C844-B0E2-C6F087DF11C3}"/>
              </a:ext>
            </a:extLst>
          </p:cNvPr>
          <p:cNvCxnSpPr>
            <a:stCxn id="11" idx="1"/>
            <a:endCxn id="6" idx="2"/>
          </p:cNvCxnSpPr>
          <p:nvPr/>
        </p:nvCxnSpPr>
        <p:spPr>
          <a:xfrm rot="10800000">
            <a:off x="1012444" y="2571751"/>
            <a:ext cx="1288459" cy="1875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38B94AE-32A4-30E3-4C1D-15C66637AD1D}"/>
              </a:ext>
            </a:extLst>
          </p:cNvPr>
          <p:cNvSpPr/>
          <p:nvPr/>
        </p:nvSpPr>
        <p:spPr>
          <a:xfrm>
            <a:off x="1907384" y="3152065"/>
            <a:ext cx="2245269" cy="452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Servo,Relay,Drivers</a:t>
            </a:r>
            <a:endParaRPr lang="en-IN" dirty="0"/>
          </a:p>
        </p:txBody>
      </p:sp>
      <p:sp>
        <p:nvSpPr>
          <p:cNvPr id="25" name="Arrow: Down 24">
            <a:extLst>
              <a:ext uri="{FF2B5EF4-FFF2-40B4-BE49-F238E27FC236}">
                <a16:creationId xmlns:a16="http://schemas.microsoft.com/office/drawing/2014/main" id="{E58B299B-B9B1-AB2F-05E7-02CAD6BE7E9E}"/>
              </a:ext>
            </a:extLst>
          </p:cNvPr>
          <p:cNvSpPr/>
          <p:nvPr/>
        </p:nvSpPr>
        <p:spPr>
          <a:xfrm>
            <a:off x="2983072" y="3704887"/>
            <a:ext cx="120889" cy="262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Connector: Elbow 28">
            <a:extLst>
              <a:ext uri="{FF2B5EF4-FFF2-40B4-BE49-F238E27FC236}">
                <a16:creationId xmlns:a16="http://schemas.microsoft.com/office/drawing/2014/main" id="{719486FE-475B-9134-29B9-161E5E36CD7C}"/>
              </a:ext>
            </a:extLst>
          </p:cNvPr>
          <p:cNvCxnSpPr>
            <a:stCxn id="10" idx="0"/>
            <a:endCxn id="12" idx="3"/>
          </p:cNvCxnSpPr>
          <p:nvPr/>
        </p:nvCxnSpPr>
        <p:spPr>
          <a:xfrm rot="16200000" flipV="1">
            <a:off x="4121616" y="788721"/>
            <a:ext cx="788441" cy="13068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39350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21"/>
          <p:cNvSpPr/>
          <p:nvPr/>
        </p:nvSpPr>
        <p:spPr>
          <a:xfrm>
            <a:off x="339866" y="2573922"/>
            <a:ext cx="3324183" cy="57186"/>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692" name="Google Shape;1692;p21"/>
          <p:cNvSpPr/>
          <p:nvPr/>
        </p:nvSpPr>
        <p:spPr>
          <a:xfrm>
            <a:off x="3600030" y="2517555"/>
            <a:ext cx="200405" cy="169153"/>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693" name="Google Shape;1693;p21"/>
          <p:cNvSpPr/>
          <p:nvPr/>
        </p:nvSpPr>
        <p:spPr>
          <a:xfrm>
            <a:off x="347493" y="1338152"/>
            <a:ext cx="3252462" cy="972190"/>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694" name="Google Shape;1694;p21"/>
          <p:cNvSpPr/>
          <p:nvPr/>
        </p:nvSpPr>
        <p:spPr>
          <a:xfrm>
            <a:off x="3600030" y="1255104"/>
            <a:ext cx="200405" cy="169153"/>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695" name="Google Shape;1695;p21"/>
          <p:cNvSpPr/>
          <p:nvPr/>
        </p:nvSpPr>
        <p:spPr>
          <a:xfrm>
            <a:off x="343690" y="1924810"/>
            <a:ext cx="4707791" cy="553914"/>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696" name="Google Shape;1696;p21"/>
          <p:cNvSpPr/>
          <p:nvPr/>
        </p:nvSpPr>
        <p:spPr>
          <a:xfrm>
            <a:off x="4987462" y="1868419"/>
            <a:ext cx="200405" cy="169922"/>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697" name="Google Shape;1697;p21"/>
          <p:cNvSpPr/>
          <p:nvPr/>
        </p:nvSpPr>
        <p:spPr>
          <a:xfrm>
            <a:off x="347491" y="2730132"/>
            <a:ext cx="4707791" cy="553914"/>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698" name="Google Shape;1698;p21"/>
          <p:cNvSpPr/>
          <p:nvPr/>
        </p:nvSpPr>
        <p:spPr>
          <a:xfrm>
            <a:off x="4991263" y="3170492"/>
            <a:ext cx="200405" cy="169922"/>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699" name="Google Shape;1699;p21"/>
          <p:cNvSpPr/>
          <p:nvPr/>
        </p:nvSpPr>
        <p:spPr>
          <a:xfrm>
            <a:off x="347492" y="2871834"/>
            <a:ext cx="3316557" cy="998870"/>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700" name="Google Shape;1700;p21"/>
          <p:cNvSpPr/>
          <p:nvPr/>
        </p:nvSpPr>
        <p:spPr>
          <a:xfrm>
            <a:off x="3600030" y="3757920"/>
            <a:ext cx="200405" cy="169153"/>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701" name="Google Shape;1701;p21"/>
          <p:cNvSpPr/>
          <p:nvPr/>
        </p:nvSpPr>
        <p:spPr>
          <a:xfrm>
            <a:off x="702541" y="1705376"/>
            <a:ext cx="1747823" cy="1747799"/>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68569" tIns="68569" rIns="68569" bIns="68569" anchor="ctr" anchorCtr="0">
            <a:noAutofit/>
          </a:bodyPr>
          <a:lstStyle/>
          <a:p>
            <a:pPr algn="ctr"/>
            <a:endParaRPr sz="1800" dirty="0">
              <a:latin typeface="Fira Sans Medium"/>
              <a:ea typeface="Fira Sans Medium"/>
              <a:cs typeface="Fira Sans Medium"/>
              <a:sym typeface="Fira Sans Medium"/>
            </a:endParaRPr>
          </a:p>
        </p:txBody>
      </p:sp>
      <p:sp>
        <p:nvSpPr>
          <p:cNvPr id="1702" name="Google Shape;1702;p21"/>
          <p:cNvSpPr/>
          <p:nvPr/>
        </p:nvSpPr>
        <p:spPr>
          <a:xfrm>
            <a:off x="3867460" y="3466864"/>
            <a:ext cx="1254872" cy="728408"/>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3" name="Google Shape;1703;p21"/>
          <p:cNvSpPr/>
          <p:nvPr/>
        </p:nvSpPr>
        <p:spPr>
          <a:xfrm>
            <a:off x="3867460" y="3466864"/>
            <a:ext cx="323077" cy="728408"/>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3</a:t>
            </a:r>
            <a:endParaRPr sz="2250">
              <a:solidFill>
                <a:srgbClr val="FFFFFF"/>
              </a:solidFill>
              <a:latin typeface="Fira Sans SemiBold"/>
              <a:ea typeface="Fira Sans SemiBold"/>
              <a:cs typeface="Fira Sans SemiBold"/>
              <a:sym typeface="Fira Sans SemiBold"/>
            </a:endParaRPr>
          </a:p>
        </p:txBody>
      </p:sp>
      <p:sp>
        <p:nvSpPr>
          <p:cNvPr id="1704" name="Google Shape;1704;p21"/>
          <p:cNvSpPr/>
          <p:nvPr/>
        </p:nvSpPr>
        <p:spPr>
          <a:xfrm>
            <a:off x="3867460" y="951851"/>
            <a:ext cx="1254872" cy="728408"/>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5" name="Google Shape;1705;p21"/>
          <p:cNvSpPr/>
          <p:nvPr/>
        </p:nvSpPr>
        <p:spPr>
          <a:xfrm>
            <a:off x="3867460" y="951851"/>
            <a:ext cx="323077" cy="728408"/>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1</a:t>
            </a:r>
            <a:endParaRPr sz="2250">
              <a:solidFill>
                <a:srgbClr val="FFFFFF"/>
              </a:solidFill>
              <a:latin typeface="Fira Sans SemiBold"/>
              <a:ea typeface="Fira Sans SemiBold"/>
              <a:cs typeface="Fira Sans SemiBold"/>
              <a:sym typeface="Fira Sans SemiBold"/>
            </a:endParaRPr>
          </a:p>
        </p:txBody>
      </p:sp>
      <p:sp>
        <p:nvSpPr>
          <p:cNvPr id="1706" name="Google Shape;1706;p21"/>
          <p:cNvSpPr/>
          <p:nvPr/>
        </p:nvSpPr>
        <p:spPr>
          <a:xfrm>
            <a:off x="3867460" y="2209754"/>
            <a:ext cx="1254872" cy="727638"/>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7" name="Google Shape;1707;p21"/>
          <p:cNvSpPr/>
          <p:nvPr/>
        </p:nvSpPr>
        <p:spPr>
          <a:xfrm>
            <a:off x="3867460" y="2209754"/>
            <a:ext cx="323077" cy="727638"/>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2</a:t>
            </a:r>
            <a:endParaRPr sz="2250">
              <a:solidFill>
                <a:srgbClr val="FFFFFF"/>
              </a:solidFill>
              <a:latin typeface="Fira Sans SemiBold"/>
              <a:ea typeface="Fira Sans SemiBold"/>
              <a:cs typeface="Fira Sans SemiBold"/>
              <a:sym typeface="Fira Sans SemiBold"/>
            </a:endParaRPr>
          </a:p>
        </p:txBody>
      </p:sp>
      <p:sp>
        <p:nvSpPr>
          <p:cNvPr id="1708" name="Google Shape;1708;p21"/>
          <p:cNvSpPr/>
          <p:nvPr/>
        </p:nvSpPr>
        <p:spPr>
          <a:xfrm>
            <a:off x="5264010" y="1580418"/>
            <a:ext cx="1254126" cy="728408"/>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9" name="Google Shape;1709;p21"/>
          <p:cNvSpPr/>
          <p:nvPr/>
        </p:nvSpPr>
        <p:spPr>
          <a:xfrm>
            <a:off x="5264010" y="1580418"/>
            <a:ext cx="323077" cy="728408"/>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4</a:t>
            </a:r>
            <a:endParaRPr sz="2250">
              <a:solidFill>
                <a:srgbClr val="FFFFFF"/>
              </a:solidFill>
              <a:latin typeface="Fira Sans SemiBold"/>
              <a:ea typeface="Fira Sans SemiBold"/>
              <a:cs typeface="Fira Sans SemiBold"/>
              <a:sym typeface="Fira Sans SemiBold"/>
            </a:endParaRPr>
          </a:p>
        </p:txBody>
      </p:sp>
      <p:sp>
        <p:nvSpPr>
          <p:cNvPr id="1710" name="Google Shape;1710;p21"/>
          <p:cNvSpPr/>
          <p:nvPr/>
        </p:nvSpPr>
        <p:spPr>
          <a:xfrm>
            <a:off x="5264010" y="2838321"/>
            <a:ext cx="1254126" cy="728384"/>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11" name="Google Shape;1711;p21"/>
          <p:cNvSpPr/>
          <p:nvPr/>
        </p:nvSpPr>
        <p:spPr>
          <a:xfrm>
            <a:off x="5264010" y="2838321"/>
            <a:ext cx="323077" cy="728384"/>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5</a:t>
            </a:r>
            <a:endParaRPr sz="2250">
              <a:solidFill>
                <a:srgbClr val="FFFFFF"/>
              </a:solidFill>
              <a:latin typeface="Fira Sans SemiBold"/>
              <a:ea typeface="Fira Sans SemiBold"/>
              <a:cs typeface="Fira Sans SemiBold"/>
              <a:sym typeface="Fira Sans SemiBold"/>
            </a:endParaRPr>
          </a:p>
        </p:txBody>
      </p:sp>
      <p:sp>
        <p:nvSpPr>
          <p:cNvPr id="1712" name="Google Shape;1712;p21"/>
          <p:cNvSpPr txBox="1"/>
          <p:nvPr/>
        </p:nvSpPr>
        <p:spPr>
          <a:xfrm>
            <a:off x="4190531" y="1145460"/>
            <a:ext cx="931725"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Bed</a:t>
            </a:r>
          </a:p>
          <a:p>
            <a:pPr algn="ctr"/>
            <a:r>
              <a:rPr lang="en" sz="1050" dirty="0">
                <a:latin typeface="Fira Sans Medium"/>
                <a:ea typeface="Fira Sans Medium"/>
                <a:cs typeface="Fira Sans Medium"/>
                <a:sym typeface="Fira Sans Medium"/>
              </a:rPr>
              <a:t>and Ventilation</a:t>
            </a:r>
            <a:endParaRPr sz="1050" dirty="0">
              <a:latin typeface="Fira Sans Medium"/>
              <a:ea typeface="Fira Sans Medium"/>
              <a:cs typeface="Fira Sans Medium"/>
              <a:sym typeface="Fira Sans Medium"/>
            </a:endParaRPr>
          </a:p>
        </p:txBody>
      </p:sp>
      <p:sp>
        <p:nvSpPr>
          <p:cNvPr id="1714" name="Google Shape;1714;p21"/>
          <p:cNvSpPr txBox="1"/>
          <p:nvPr/>
        </p:nvSpPr>
        <p:spPr>
          <a:xfrm>
            <a:off x="4190531" y="2352274"/>
            <a:ext cx="931725" cy="266400"/>
          </a:xfrm>
          <a:prstGeom prst="rect">
            <a:avLst/>
          </a:prstGeom>
          <a:noFill/>
          <a:ln>
            <a:noFill/>
          </a:ln>
        </p:spPr>
        <p:txBody>
          <a:bodyPr spcFirstLastPara="1" wrap="square" lIns="68569" tIns="68569" rIns="68569" bIns="68569" anchor="ctr" anchorCtr="0">
            <a:noAutofit/>
          </a:bodyPr>
          <a:lstStyle/>
          <a:p>
            <a:pPr algn="ctr"/>
            <a:r>
              <a:rPr lang="en" sz="1050" dirty="0">
                <a:latin typeface="Fira Sans Medium"/>
                <a:ea typeface="Fira Sans Medium"/>
                <a:cs typeface="Fira Sans Medium"/>
                <a:sym typeface="Fira Sans Medium"/>
              </a:rPr>
              <a:t>Basic </a:t>
            </a:r>
          </a:p>
          <a:p>
            <a:pPr algn="ctr"/>
            <a:r>
              <a:rPr lang="en" sz="1050" dirty="0">
                <a:latin typeface="Fira Sans Medium"/>
                <a:ea typeface="Fira Sans Medium"/>
                <a:cs typeface="Fira Sans Medium"/>
                <a:sym typeface="Fira Sans Medium"/>
              </a:rPr>
              <a:t>Needs</a:t>
            </a:r>
            <a:endParaRPr sz="1050" dirty="0">
              <a:latin typeface="Fira Sans Medium"/>
              <a:ea typeface="Fira Sans Medium"/>
              <a:cs typeface="Fira Sans Medium"/>
              <a:sym typeface="Fira Sans Medium"/>
            </a:endParaRPr>
          </a:p>
        </p:txBody>
      </p:sp>
      <p:sp>
        <p:nvSpPr>
          <p:cNvPr id="1716" name="Google Shape;1716;p21"/>
          <p:cNvSpPr txBox="1"/>
          <p:nvPr/>
        </p:nvSpPr>
        <p:spPr>
          <a:xfrm>
            <a:off x="4216874" y="3693155"/>
            <a:ext cx="1081332" cy="266400"/>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Patient Monitor</a:t>
            </a:r>
          </a:p>
        </p:txBody>
      </p:sp>
      <p:sp>
        <p:nvSpPr>
          <p:cNvPr id="1718" name="Google Shape;1718;p21"/>
          <p:cNvSpPr txBox="1"/>
          <p:nvPr/>
        </p:nvSpPr>
        <p:spPr>
          <a:xfrm>
            <a:off x="5425548" y="3122253"/>
            <a:ext cx="1254126"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S</a:t>
            </a:r>
            <a:r>
              <a:rPr lang="en" sz="1050" dirty="0">
                <a:latin typeface="Fira Sans Medium"/>
                <a:ea typeface="Fira Sans Medium"/>
                <a:cs typeface="Fira Sans Medium"/>
                <a:sym typeface="Fira Sans Medium"/>
              </a:rPr>
              <a:t>ecurity and </a:t>
            </a:r>
            <a:r>
              <a:rPr lang="en-IN" sz="1050" dirty="0">
                <a:latin typeface="Fira Sans Medium"/>
                <a:ea typeface="Fira Sans Medium"/>
                <a:cs typeface="Fira Sans Medium"/>
                <a:sym typeface="Fira Sans Medium"/>
              </a:rPr>
              <a:t>Entertainment</a:t>
            </a:r>
          </a:p>
          <a:p>
            <a:pPr algn="ctr"/>
            <a:endParaRPr sz="1050" dirty="0">
              <a:latin typeface="Fira Sans Medium"/>
              <a:ea typeface="Fira Sans Medium"/>
              <a:cs typeface="Fira Sans Medium"/>
              <a:sym typeface="Fira Sans Medium"/>
            </a:endParaRPr>
          </a:p>
        </p:txBody>
      </p:sp>
      <p:sp>
        <p:nvSpPr>
          <p:cNvPr id="1720" name="Google Shape;1720;p21"/>
          <p:cNvSpPr txBox="1"/>
          <p:nvPr/>
        </p:nvSpPr>
        <p:spPr>
          <a:xfrm>
            <a:off x="5624205" y="1762225"/>
            <a:ext cx="931725" cy="266400"/>
          </a:xfrm>
          <a:prstGeom prst="rect">
            <a:avLst/>
          </a:prstGeom>
          <a:noFill/>
          <a:ln>
            <a:noFill/>
          </a:ln>
        </p:spPr>
        <p:txBody>
          <a:bodyPr spcFirstLastPara="1" wrap="square" lIns="68569" tIns="68569" rIns="68569" bIns="68569" anchor="ctr" anchorCtr="0">
            <a:noAutofit/>
          </a:bodyPr>
          <a:lstStyle/>
          <a:p>
            <a:pPr algn="ctr"/>
            <a:r>
              <a:rPr lang="en" sz="1050" dirty="0">
                <a:latin typeface="Fira Sans Medium"/>
                <a:ea typeface="Fira Sans Medium"/>
                <a:cs typeface="Fira Sans Medium"/>
                <a:sym typeface="Fira Sans Medium"/>
              </a:rPr>
              <a:t>Medical</a:t>
            </a:r>
            <a:r>
              <a:rPr lang="en" sz="1200" dirty="0">
                <a:latin typeface="Fira Sans Medium"/>
                <a:ea typeface="Fira Sans Medium"/>
                <a:cs typeface="Fira Sans Medium"/>
                <a:sym typeface="Fira Sans Medium"/>
              </a:rPr>
              <a:t> </a:t>
            </a:r>
          </a:p>
          <a:p>
            <a:pPr algn="ctr"/>
            <a:r>
              <a:rPr lang="en" sz="1200" dirty="0">
                <a:latin typeface="Fira Sans Medium"/>
                <a:ea typeface="Fira Sans Medium"/>
                <a:cs typeface="Fira Sans Medium"/>
                <a:sym typeface="Fira Sans Medium"/>
              </a:rPr>
              <a:t>Aid</a:t>
            </a:r>
            <a:endParaRPr sz="1200" dirty="0">
              <a:latin typeface="Fira Sans Medium"/>
              <a:ea typeface="Fira Sans Medium"/>
              <a:cs typeface="Fira Sans Medium"/>
              <a:sym typeface="Fira Sans Medium"/>
            </a:endParaRPr>
          </a:p>
        </p:txBody>
      </p:sp>
      <p:pic>
        <p:nvPicPr>
          <p:cNvPr id="4" name="Picture 3">
            <a:extLst>
              <a:ext uri="{FF2B5EF4-FFF2-40B4-BE49-F238E27FC236}">
                <a16:creationId xmlns:a16="http://schemas.microsoft.com/office/drawing/2014/main" id="{0517915B-FD0B-B2C9-C3D7-34B43424F1FE}"/>
              </a:ext>
            </a:extLst>
          </p:cNvPr>
          <p:cNvPicPr>
            <a:picLocks noChangeAspect="1"/>
          </p:cNvPicPr>
          <p:nvPr/>
        </p:nvPicPr>
        <p:blipFill>
          <a:blip r:embed="rId3"/>
          <a:stretch>
            <a:fillRect/>
          </a:stretch>
        </p:blipFill>
        <p:spPr>
          <a:xfrm>
            <a:off x="479682" y="2631108"/>
            <a:ext cx="3048006" cy="3048006"/>
          </a:xfrm>
          <a:prstGeom prst="rect">
            <a:avLst/>
          </a:prstGeom>
        </p:spPr>
      </p:pic>
      <p:pic>
        <p:nvPicPr>
          <p:cNvPr id="6" name="Picture 5">
            <a:extLst>
              <a:ext uri="{FF2B5EF4-FFF2-40B4-BE49-F238E27FC236}">
                <a16:creationId xmlns:a16="http://schemas.microsoft.com/office/drawing/2014/main" id="{54F13C32-9E75-2A0E-A1A3-E76A65D9681A}"/>
              </a:ext>
            </a:extLst>
          </p:cNvPr>
          <p:cNvPicPr>
            <a:picLocks noChangeAspect="1"/>
          </p:cNvPicPr>
          <p:nvPr/>
        </p:nvPicPr>
        <p:blipFill>
          <a:blip r:embed="rId4"/>
          <a:stretch>
            <a:fillRect/>
          </a:stretch>
        </p:blipFill>
        <p:spPr>
          <a:xfrm>
            <a:off x="584661" y="1580418"/>
            <a:ext cx="1961509" cy="1961509"/>
          </a:xfrm>
          <a:prstGeom prst="rect">
            <a:avLst/>
          </a:prstGeom>
        </p:spPr>
      </p:pic>
      <p:sp>
        <p:nvSpPr>
          <p:cNvPr id="7" name="Google Shape;1686;p20">
            <a:extLst>
              <a:ext uri="{FF2B5EF4-FFF2-40B4-BE49-F238E27FC236}">
                <a16:creationId xmlns:a16="http://schemas.microsoft.com/office/drawing/2014/main" id="{8554D079-BC4E-4724-CDB6-81125C84AD02}"/>
              </a:ext>
            </a:extLst>
          </p:cNvPr>
          <p:cNvSpPr txBox="1"/>
          <p:nvPr/>
        </p:nvSpPr>
        <p:spPr>
          <a:xfrm>
            <a:off x="584661" y="205326"/>
            <a:ext cx="5792625" cy="360900"/>
          </a:xfrm>
          <a:prstGeom prst="rect">
            <a:avLst/>
          </a:prstGeom>
          <a:noFill/>
          <a:ln>
            <a:noFill/>
          </a:ln>
        </p:spPr>
        <p:txBody>
          <a:bodyPr spcFirstLastPara="1" wrap="square" lIns="68569" tIns="68569" rIns="68569" bIns="68569" anchor="ctr" anchorCtr="0">
            <a:noAutofit/>
          </a:bodyPr>
          <a:lstStyle/>
          <a:p>
            <a:pPr algn="ctr"/>
            <a:r>
              <a:rPr lang="en" sz="2100" dirty="0">
                <a:latin typeface="Fira Sans Medium"/>
                <a:ea typeface="Fira Sans Medium"/>
                <a:cs typeface="Fira Sans Medium"/>
                <a:sym typeface="Fira Sans Medium"/>
              </a:rPr>
              <a:t>4.Modules </a:t>
            </a:r>
            <a:endParaRPr sz="2100" dirty="0">
              <a:latin typeface="Fira Sans Medium"/>
              <a:ea typeface="Fira Sans Medium"/>
              <a:cs typeface="Fira Sans Medium"/>
              <a:sym typeface="Fira Sans Medium"/>
            </a:endParaRPr>
          </a:p>
        </p:txBody>
      </p:sp>
      <p:sp>
        <p:nvSpPr>
          <p:cNvPr id="2" name="Slide Number Placeholder 1"/>
          <p:cNvSpPr>
            <a:spLocks noGrp="1"/>
          </p:cNvSpPr>
          <p:nvPr>
            <p:ph type="sldNum" idx="12"/>
          </p:nvPr>
        </p:nvSpPr>
        <p:spPr/>
        <p:txBody>
          <a:bodyPr/>
          <a:lstStyle/>
          <a:p>
            <a:fld id="{00000000-1234-1234-1234-123412341234}" type="slidenum">
              <a:rPr lang="en" smtClean="0"/>
              <a:pPr/>
              <a:t>11</a:t>
            </a:fld>
            <a:endParaRPr lang="en"/>
          </a:p>
        </p:txBody>
      </p:sp>
      <p:sp>
        <p:nvSpPr>
          <p:cNvPr id="3" name="Date Placeholder 2"/>
          <p:cNvSpPr>
            <a:spLocks noGrp="1"/>
          </p:cNvSpPr>
          <p:nvPr>
            <p:ph type="dt" sz="half" idx="13"/>
          </p:nvPr>
        </p:nvSpPr>
        <p:spPr/>
        <p:txBody>
          <a:bodyPr/>
          <a:lstStyle/>
          <a:p>
            <a:fld id="{3E5F6293-D813-439B-A816-343E842700EC}" type="datetime1">
              <a:rPr lang="en-US" smtClean="0"/>
              <a:t>5/18/2023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40" y="430305"/>
            <a:ext cx="6481238" cy="4455851"/>
          </a:xfrm>
          <a:prstGeom prst="rect">
            <a:avLst/>
          </a:prstGeom>
        </p:spPr>
      </p:pic>
      <p:sp>
        <p:nvSpPr>
          <p:cNvPr id="4" name="TextBox 3"/>
          <p:cNvSpPr txBox="1"/>
          <p:nvPr/>
        </p:nvSpPr>
        <p:spPr>
          <a:xfrm>
            <a:off x="1118795" y="168695"/>
            <a:ext cx="4308438" cy="523220"/>
          </a:xfrm>
          <a:prstGeom prst="rect">
            <a:avLst/>
          </a:prstGeom>
          <a:noFill/>
        </p:spPr>
        <p:txBody>
          <a:bodyPr wrap="square" rtlCol="0">
            <a:spAutoFit/>
          </a:bodyPr>
          <a:lstStyle/>
          <a:p>
            <a:pPr algn="ctr"/>
            <a:r>
              <a:rPr lang="en-IN" dirty="0">
                <a:latin typeface="Fira Sans Medium"/>
                <a:ea typeface="Fira Sans Medium"/>
                <a:cs typeface="Fira Sans Medium"/>
                <a:sym typeface="Fira Sans Medium"/>
              </a:rPr>
              <a:t>1.Bed And Ventilation Module Schematic</a:t>
            </a:r>
          </a:p>
          <a:p>
            <a:endParaRPr lang="en-IN" dirty="0"/>
          </a:p>
        </p:txBody>
      </p:sp>
      <p:sp>
        <p:nvSpPr>
          <p:cNvPr id="2" name="Slide Number Placeholder 1"/>
          <p:cNvSpPr>
            <a:spLocks noGrp="1"/>
          </p:cNvSpPr>
          <p:nvPr>
            <p:ph type="sldNum" idx="12"/>
          </p:nvPr>
        </p:nvSpPr>
        <p:spPr/>
        <p:txBody>
          <a:bodyPr/>
          <a:lstStyle/>
          <a:p>
            <a:fld id="{00000000-1234-1234-1234-123412341234}" type="slidenum">
              <a:rPr lang="en" smtClean="0"/>
              <a:pPr/>
              <a:t>12</a:t>
            </a:fld>
            <a:endParaRPr lang="en"/>
          </a:p>
        </p:txBody>
      </p:sp>
      <p:sp>
        <p:nvSpPr>
          <p:cNvPr id="5" name="Date Placeholder 4"/>
          <p:cNvSpPr>
            <a:spLocks noGrp="1"/>
          </p:cNvSpPr>
          <p:nvPr>
            <p:ph type="dt" sz="half" idx="13"/>
          </p:nvPr>
        </p:nvSpPr>
        <p:spPr/>
        <p:txBody>
          <a:bodyPr/>
          <a:lstStyle/>
          <a:p>
            <a:fld id="{5D606EEC-2DD3-43DF-90C4-25A25D464711}" type="datetime1">
              <a:rPr lang="en-US" smtClean="0"/>
              <a:t>5/18/2023</a:t>
            </a:fld>
            <a:endParaRPr lang="en-IN"/>
          </a:p>
        </p:txBody>
      </p:sp>
    </p:spTree>
    <p:extLst>
      <p:ext uri="{BB962C8B-B14F-4D97-AF65-F5344CB8AC3E}">
        <p14:creationId xmlns:p14="http://schemas.microsoft.com/office/powerpoint/2010/main" val="231549257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537" y="387276"/>
            <a:ext cx="2076130" cy="646331"/>
          </a:xfrm>
          <a:prstGeom prst="rect">
            <a:avLst/>
          </a:prstGeom>
          <a:noFill/>
        </p:spPr>
        <p:txBody>
          <a:bodyPr wrap="square" rtlCol="0">
            <a:spAutoFit/>
          </a:bodyPr>
          <a:lstStyle/>
          <a:p>
            <a:pPr algn="ctr"/>
            <a:r>
              <a:rPr lang="en-IN" sz="1800" dirty="0">
                <a:latin typeface="Fira Sans Medium"/>
                <a:ea typeface="Fira Sans Medium"/>
                <a:cs typeface="Fira Sans Medium"/>
                <a:sym typeface="Fira Sans Medium"/>
              </a:rPr>
              <a:t>2.Basic Needs</a:t>
            </a:r>
          </a:p>
          <a:p>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90" y="859099"/>
            <a:ext cx="5685416" cy="3908724"/>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13</a:t>
            </a:fld>
            <a:endParaRPr lang="en"/>
          </a:p>
        </p:txBody>
      </p:sp>
      <p:sp>
        <p:nvSpPr>
          <p:cNvPr id="5" name="Date Placeholder 4"/>
          <p:cNvSpPr>
            <a:spLocks noGrp="1"/>
          </p:cNvSpPr>
          <p:nvPr>
            <p:ph type="dt" sz="half" idx="13"/>
          </p:nvPr>
        </p:nvSpPr>
        <p:spPr/>
        <p:txBody>
          <a:bodyPr/>
          <a:lstStyle/>
          <a:p>
            <a:fld id="{1F5B20B6-BF82-4457-8806-77BC684C1C19}" type="datetime1">
              <a:rPr lang="en-US" smtClean="0"/>
              <a:t>5/18/2023</a:t>
            </a:fld>
            <a:endParaRPr lang="en-IN"/>
          </a:p>
        </p:txBody>
      </p:sp>
    </p:spTree>
    <p:extLst>
      <p:ext uri="{BB962C8B-B14F-4D97-AF65-F5344CB8AC3E}">
        <p14:creationId xmlns:p14="http://schemas.microsoft.com/office/powerpoint/2010/main" val="88897175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312"/>
            <a:ext cx="6858000" cy="4714875"/>
          </a:xfrm>
          <a:prstGeom prst="rect">
            <a:avLst/>
          </a:prstGeom>
        </p:spPr>
      </p:pic>
      <p:sp>
        <p:nvSpPr>
          <p:cNvPr id="3" name="Google Shape;1716;p21"/>
          <p:cNvSpPr txBox="1"/>
          <p:nvPr/>
        </p:nvSpPr>
        <p:spPr>
          <a:xfrm>
            <a:off x="2197059" y="214312"/>
            <a:ext cx="3353885" cy="614027"/>
          </a:xfrm>
          <a:prstGeom prst="rect">
            <a:avLst/>
          </a:prstGeom>
          <a:noFill/>
          <a:ln>
            <a:noFill/>
          </a:ln>
        </p:spPr>
        <p:txBody>
          <a:bodyPr spcFirstLastPara="1" wrap="square" lIns="68569" tIns="68569" rIns="68569" bIns="68569" anchor="ctr" anchorCtr="0">
            <a:noAutofit/>
          </a:bodyPr>
          <a:lstStyle/>
          <a:p>
            <a:r>
              <a:rPr lang="en-IN" sz="1600" dirty="0">
                <a:latin typeface="Fira Sans Medium"/>
                <a:ea typeface="Fira Sans Medium"/>
                <a:cs typeface="Fira Sans Medium"/>
                <a:sym typeface="Fira Sans Medium"/>
              </a:rPr>
              <a:t>3.Patient Monitor Module</a:t>
            </a:r>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a:p>
        </p:txBody>
      </p:sp>
      <p:sp>
        <p:nvSpPr>
          <p:cNvPr id="5" name="Date Placeholder 4"/>
          <p:cNvSpPr>
            <a:spLocks noGrp="1"/>
          </p:cNvSpPr>
          <p:nvPr>
            <p:ph type="dt" sz="half" idx="13"/>
          </p:nvPr>
        </p:nvSpPr>
        <p:spPr/>
        <p:txBody>
          <a:bodyPr/>
          <a:lstStyle/>
          <a:p>
            <a:fld id="{3655A791-E384-4C6E-8F5E-094251E58334}" type="datetime1">
              <a:rPr lang="en-US" smtClean="0"/>
              <a:t>5/18/2023</a:t>
            </a:fld>
            <a:endParaRPr lang="en-IN"/>
          </a:p>
        </p:txBody>
      </p:sp>
    </p:spTree>
    <p:extLst>
      <p:ext uri="{BB962C8B-B14F-4D97-AF65-F5344CB8AC3E}">
        <p14:creationId xmlns:p14="http://schemas.microsoft.com/office/powerpoint/2010/main" val="3244344666"/>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312"/>
            <a:ext cx="6858000" cy="4714875"/>
          </a:xfrm>
          <a:prstGeom prst="rect">
            <a:avLst/>
          </a:prstGeom>
        </p:spPr>
      </p:pic>
      <p:sp>
        <p:nvSpPr>
          <p:cNvPr id="3" name="TextBox 2"/>
          <p:cNvSpPr txBox="1"/>
          <p:nvPr/>
        </p:nvSpPr>
        <p:spPr>
          <a:xfrm>
            <a:off x="1790278" y="398033"/>
            <a:ext cx="3277444" cy="830997"/>
          </a:xfrm>
          <a:prstGeom prst="rect">
            <a:avLst/>
          </a:prstGeom>
          <a:noFill/>
        </p:spPr>
        <p:txBody>
          <a:bodyPr wrap="square" rtlCol="0">
            <a:spAutoFit/>
          </a:bodyPr>
          <a:lstStyle/>
          <a:p>
            <a:pPr algn="ctr"/>
            <a:r>
              <a:rPr lang="en-IN" sz="1600" dirty="0">
                <a:latin typeface="Fira Sans Medium"/>
                <a:ea typeface="Fira Sans Medium"/>
                <a:cs typeface="Fira Sans Medium"/>
                <a:sym typeface="Fira Sans Medium"/>
              </a:rPr>
              <a:t>4.Medical Aid Module Schematic</a:t>
            </a:r>
          </a:p>
          <a:p>
            <a:pPr algn="ctr"/>
            <a:endParaRPr lang="en-IN" sz="1600" dirty="0">
              <a:latin typeface="Fira Sans Medium"/>
              <a:ea typeface="Fira Sans Medium"/>
              <a:cs typeface="Fira Sans Medium"/>
              <a:sym typeface="Fira Sans Medium"/>
            </a:endParaRPr>
          </a:p>
          <a:p>
            <a:endParaRPr lang="en-IN" sz="1600" dirty="0"/>
          </a:p>
        </p:txBody>
      </p:sp>
      <p:sp>
        <p:nvSpPr>
          <p:cNvPr id="4" name="Slide Number Placeholder 3"/>
          <p:cNvSpPr>
            <a:spLocks noGrp="1"/>
          </p:cNvSpPr>
          <p:nvPr>
            <p:ph type="sldNum" idx="12"/>
          </p:nvPr>
        </p:nvSpPr>
        <p:spPr/>
        <p:txBody>
          <a:bodyPr/>
          <a:lstStyle/>
          <a:p>
            <a:fld id="{00000000-1234-1234-1234-123412341234}" type="slidenum">
              <a:rPr lang="en" smtClean="0"/>
              <a:pPr/>
              <a:t>15</a:t>
            </a:fld>
            <a:endParaRPr lang="en"/>
          </a:p>
        </p:txBody>
      </p:sp>
      <p:sp>
        <p:nvSpPr>
          <p:cNvPr id="5" name="Date Placeholder 4"/>
          <p:cNvSpPr>
            <a:spLocks noGrp="1"/>
          </p:cNvSpPr>
          <p:nvPr>
            <p:ph type="dt" sz="half" idx="13"/>
          </p:nvPr>
        </p:nvSpPr>
        <p:spPr/>
        <p:txBody>
          <a:bodyPr/>
          <a:lstStyle/>
          <a:p>
            <a:fld id="{D55A006E-2610-49D3-8344-BCA3E3261A92}" type="datetime1">
              <a:rPr lang="en-US" smtClean="0"/>
              <a:t>5/18/2023</a:t>
            </a:fld>
            <a:endParaRPr lang="en-IN"/>
          </a:p>
        </p:txBody>
      </p:sp>
    </p:spTree>
    <p:extLst>
      <p:ext uri="{BB962C8B-B14F-4D97-AF65-F5344CB8AC3E}">
        <p14:creationId xmlns:p14="http://schemas.microsoft.com/office/powerpoint/2010/main" val="373473673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4511" y="355003"/>
            <a:ext cx="2510624" cy="584775"/>
          </a:xfrm>
          <a:prstGeom prst="rect">
            <a:avLst/>
          </a:prstGeom>
          <a:noFill/>
        </p:spPr>
        <p:txBody>
          <a:bodyPr wrap="none" rtlCol="0">
            <a:spAutoFit/>
          </a:bodyPr>
          <a:lstStyle/>
          <a:p>
            <a:r>
              <a:rPr lang="en-IN" sz="1600" dirty="0">
                <a:latin typeface="Fira Sans Medium"/>
                <a:ea typeface="Fira Sans Medium"/>
                <a:cs typeface="Fira Sans Medium"/>
                <a:sym typeface="Fira Sans Medium"/>
              </a:rPr>
              <a:t>5.Security and Monitoring</a:t>
            </a:r>
          </a:p>
          <a:p>
            <a:endParaRPr lang="en-IN" sz="1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19" y="939778"/>
            <a:ext cx="5245085" cy="3605996"/>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16</a:t>
            </a:fld>
            <a:endParaRPr lang="en"/>
          </a:p>
        </p:txBody>
      </p:sp>
      <p:sp>
        <p:nvSpPr>
          <p:cNvPr id="5" name="Date Placeholder 4"/>
          <p:cNvSpPr>
            <a:spLocks noGrp="1"/>
          </p:cNvSpPr>
          <p:nvPr>
            <p:ph type="dt" sz="half" idx="13"/>
          </p:nvPr>
        </p:nvSpPr>
        <p:spPr/>
        <p:txBody>
          <a:bodyPr/>
          <a:lstStyle/>
          <a:p>
            <a:fld id="{C482FB24-79CF-4A12-ABCF-C71AC6C173DA}" type="datetime1">
              <a:rPr lang="en-US" smtClean="0"/>
              <a:t>5/18/2023</a:t>
            </a:fld>
            <a:endParaRPr lang="en-IN"/>
          </a:p>
        </p:txBody>
      </p:sp>
    </p:spTree>
    <p:extLst>
      <p:ext uri="{BB962C8B-B14F-4D97-AF65-F5344CB8AC3E}">
        <p14:creationId xmlns:p14="http://schemas.microsoft.com/office/powerpoint/2010/main" val="414788385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81AA-1E74-9D19-F413-045816CE4D57}"/>
              </a:ext>
            </a:extLst>
          </p:cNvPr>
          <p:cNvSpPr>
            <a:spLocks noGrp="1"/>
          </p:cNvSpPr>
          <p:nvPr>
            <p:ph type="ctrTitle"/>
          </p:nvPr>
        </p:nvSpPr>
        <p:spPr>
          <a:xfrm>
            <a:off x="233775" y="325178"/>
            <a:ext cx="3875764" cy="792600"/>
          </a:xfrm>
        </p:spPr>
        <p:txBody>
          <a:bodyPr/>
          <a:lstStyle/>
          <a:p>
            <a:r>
              <a:rPr lang="en-IN" dirty="0"/>
              <a:t>Project progress </a:t>
            </a:r>
          </a:p>
        </p:txBody>
      </p:sp>
      <p:sp>
        <p:nvSpPr>
          <p:cNvPr id="3" name="Subtitle 2">
            <a:extLst>
              <a:ext uri="{FF2B5EF4-FFF2-40B4-BE49-F238E27FC236}">
                <a16:creationId xmlns:a16="http://schemas.microsoft.com/office/drawing/2014/main" id="{BF6B178B-3286-A612-2A02-A51ACDF3AF2A}"/>
              </a:ext>
            </a:extLst>
          </p:cNvPr>
          <p:cNvSpPr>
            <a:spLocks noGrp="1"/>
          </p:cNvSpPr>
          <p:nvPr>
            <p:ph type="subTitle" idx="1"/>
          </p:nvPr>
        </p:nvSpPr>
        <p:spPr>
          <a:xfrm>
            <a:off x="233775" y="1117778"/>
            <a:ext cx="6390450" cy="3159931"/>
          </a:xfrm>
        </p:spPr>
        <p:txBody>
          <a:bodyPr/>
          <a:lstStyle/>
          <a:p>
            <a:pPr algn="l">
              <a:buFont typeface="Arial" panose="020B0604020202020204" pitchFamily="34" charset="0"/>
              <a:buChar char="•"/>
            </a:pPr>
            <a:r>
              <a:rPr lang="en-IN" dirty="0"/>
              <a:t>Completed around 90% of the project</a:t>
            </a:r>
          </a:p>
          <a:p>
            <a:pPr algn="l">
              <a:buFont typeface="Arial" panose="020B0604020202020204" pitchFamily="34" charset="0"/>
              <a:buChar char="•"/>
            </a:pPr>
            <a:r>
              <a:rPr lang="en-IN" dirty="0"/>
              <a:t>Implemented five modules (bed and ventilation , basic needs, patient monitor module, medical aid module, security and monitoring)</a:t>
            </a:r>
          </a:p>
          <a:p>
            <a:pPr algn="l">
              <a:buFont typeface="Arial" panose="020B0604020202020204" pitchFamily="34" charset="0"/>
              <a:buChar char="•"/>
            </a:pPr>
            <a:r>
              <a:rPr lang="en-IN" dirty="0"/>
              <a:t>Connected the modules with IOT environment</a:t>
            </a:r>
          </a:p>
          <a:p>
            <a:pPr algn="l">
              <a:buFont typeface="Arial" panose="020B0604020202020204" pitchFamily="34" charset="0"/>
              <a:buChar char="•"/>
            </a:pPr>
            <a:r>
              <a:rPr lang="en-IN" dirty="0"/>
              <a:t>Activated voice assistance with </a:t>
            </a:r>
            <a:r>
              <a:rPr lang="en-IN" dirty="0" err="1"/>
              <a:t>iot</a:t>
            </a:r>
            <a:r>
              <a:rPr lang="en-IN" dirty="0"/>
              <a:t> devices</a:t>
            </a:r>
          </a:p>
          <a:p>
            <a:pPr algn="l">
              <a:buFont typeface="Arial" panose="020B0604020202020204" pitchFamily="34" charset="0"/>
              <a:buChar char="•"/>
            </a:pPr>
            <a:r>
              <a:rPr lang="en-IN" dirty="0" err="1"/>
              <a:t>Caliberated</a:t>
            </a:r>
            <a:r>
              <a:rPr lang="en-IN" dirty="0"/>
              <a:t> sensors according to environment</a:t>
            </a:r>
          </a:p>
          <a:p>
            <a:pPr algn="l">
              <a:buFont typeface="Arial" panose="020B0604020202020204" pitchFamily="34" charset="0"/>
              <a:buChar char="•"/>
            </a:pPr>
            <a:endParaRPr lang="en-IN" dirty="0"/>
          </a:p>
          <a:p>
            <a:pPr algn="l">
              <a:buFont typeface="Arial" panose="020B0604020202020204" pitchFamily="34" charset="0"/>
              <a:buChar char="•"/>
            </a:pPr>
            <a:endParaRPr lang="en-IN" dirty="0"/>
          </a:p>
          <a:p>
            <a:pPr algn="l">
              <a:buFont typeface="Arial" panose="020B0604020202020204" pitchFamily="34" charset="0"/>
              <a:buChar char="•"/>
            </a:pPr>
            <a:endParaRPr lang="en-IN" dirty="0"/>
          </a:p>
        </p:txBody>
      </p:sp>
      <p:sp>
        <p:nvSpPr>
          <p:cNvPr id="4" name="Slide Number Placeholder 3">
            <a:extLst>
              <a:ext uri="{FF2B5EF4-FFF2-40B4-BE49-F238E27FC236}">
                <a16:creationId xmlns:a16="http://schemas.microsoft.com/office/drawing/2014/main" id="{290886E5-9F04-2FC2-9EED-3DB06ACF68EC}"/>
              </a:ext>
            </a:extLst>
          </p:cNvPr>
          <p:cNvSpPr>
            <a:spLocks noGrp="1"/>
          </p:cNvSpPr>
          <p:nvPr>
            <p:ph type="sldNum" idx="12"/>
          </p:nvPr>
        </p:nvSpPr>
        <p:spPr/>
        <p:txBody>
          <a:bodyPr/>
          <a:lstStyle/>
          <a:p>
            <a:fld id="{00000000-1234-1234-1234-123412341234}" type="slidenum">
              <a:rPr lang="en" smtClean="0"/>
              <a:pPr/>
              <a:t>17</a:t>
            </a:fld>
            <a:endParaRPr lang="en"/>
          </a:p>
        </p:txBody>
      </p:sp>
      <p:sp>
        <p:nvSpPr>
          <p:cNvPr id="5" name="Date Placeholder 4">
            <a:extLst>
              <a:ext uri="{FF2B5EF4-FFF2-40B4-BE49-F238E27FC236}">
                <a16:creationId xmlns:a16="http://schemas.microsoft.com/office/drawing/2014/main" id="{7AC3CED9-37ED-08D9-2DE7-DD65ED182C4F}"/>
              </a:ext>
            </a:extLst>
          </p:cNvPr>
          <p:cNvSpPr>
            <a:spLocks noGrp="1"/>
          </p:cNvSpPr>
          <p:nvPr>
            <p:ph type="dt" sz="half" idx="13"/>
          </p:nvPr>
        </p:nvSpPr>
        <p:spPr/>
        <p:txBody>
          <a:bodyPr/>
          <a:lstStyle/>
          <a:p>
            <a:fld id="{7BB9DEFE-33DD-464F-B661-1A83F7187C7B}" type="datetime1">
              <a:rPr lang="en-US" smtClean="0"/>
              <a:t>5/18/2023</a:t>
            </a:fld>
            <a:endParaRPr lang="en-IN"/>
          </a:p>
        </p:txBody>
      </p:sp>
    </p:spTree>
    <p:extLst>
      <p:ext uri="{BB962C8B-B14F-4D97-AF65-F5344CB8AC3E}">
        <p14:creationId xmlns:p14="http://schemas.microsoft.com/office/powerpoint/2010/main" val="242861790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7393B-4460-2C38-1292-6F13E5B16DCA}"/>
              </a:ext>
            </a:extLst>
          </p:cNvPr>
          <p:cNvSpPr>
            <a:spLocks noGrp="1"/>
          </p:cNvSpPr>
          <p:nvPr>
            <p:ph type="sldNum" idx="12"/>
          </p:nvPr>
        </p:nvSpPr>
        <p:spPr/>
        <p:txBody>
          <a:bodyPr/>
          <a:lstStyle/>
          <a:p>
            <a:fld id="{00000000-1234-1234-1234-123412341234}" type="slidenum">
              <a:rPr lang="en" smtClean="0"/>
              <a:pPr/>
              <a:t>18</a:t>
            </a:fld>
            <a:endParaRPr lang="en"/>
          </a:p>
        </p:txBody>
      </p:sp>
      <p:sp>
        <p:nvSpPr>
          <p:cNvPr id="3" name="Date Placeholder 2">
            <a:extLst>
              <a:ext uri="{FF2B5EF4-FFF2-40B4-BE49-F238E27FC236}">
                <a16:creationId xmlns:a16="http://schemas.microsoft.com/office/drawing/2014/main" id="{6ACE690A-4F69-5F70-3E49-1741251E340A}"/>
              </a:ext>
            </a:extLst>
          </p:cNvPr>
          <p:cNvSpPr>
            <a:spLocks noGrp="1"/>
          </p:cNvSpPr>
          <p:nvPr>
            <p:ph type="dt" sz="half" idx="13"/>
          </p:nvPr>
        </p:nvSpPr>
        <p:spPr/>
        <p:txBody>
          <a:bodyPr/>
          <a:lstStyle/>
          <a:p>
            <a:fld id="{32B7D783-BCFD-4F59-8607-8576A27B089C}" type="datetime1">
              <a:rPr lang="en-US" smtClean="0"/>
              <a:t>5/18/2023</a:t>
            </a:fld>
            <a:endParaRPr lang="en-IN"/>
          </a:p>
        </p:txBody>
      </p:sp>
      <p:pic>
        <p:nvPicPr>
          <p:cNvPr id="5" name="Picture 4">
            <a:extLst>
              <a:ext uri="{FF2B5EF4-FFF2-40B4-BE49-F238E27FC236}">
                <a16:creationId xmlns:a16="http://schemas.microsoft.com/office/drawing/2014/main" id="{91577424-9390-E6B5-E274-049D7524DC6F}"/>
              </a:ext>
            </a:extLst>
          </p:cNvPr>
          <p:cNvPicPr>
            <a:picLocks noChangeAspect="1"/>
          </p:cNvPicPr>
          <p:nvPr/>
        </p:nvPicPr>
        <p:blipFill>
          <a:blip r:embed="rId2"/>
          <a:stretch>
            <a:fillRect/>
          </a:stretch>
        </p:blipFill>
        <p:spPr>
          <a:xfrm>
            <a:off x="3552497" y="2259724"/>
            <a:ext cx="3305502" cy="2644857"/>
          </a:xfrm>
          <a:prstGeom prst="rect">
            <a:avLst/>
          </a:prstGeom>
        </p:spPr>
      </p:pic>
      <p:pic>
        <p:nvPicPr>
          <p:cNvPr id="7" name="Picture 6">
            <a:extLst>
              <a:ext uri="{FF2B5EF4-FFF2-40B4-BE49-F238E27FC236}">
                <a16:creationId xmlns:a16="http://schemas.microsoft.com/office/drawing/2014/main" id="{EBC1F3D8-D063-6619-B523-08C996072DA8}"/>
              </a:ext>
            </a:extLst>
          </p:cNvPr>
          <p:cNvPicPr>
            <a:picLocks noChangeAspect="1"/>
          </p:cNvPicPr>
          <p:nvPr/>
        </p:nvPicPr>
        <p:blipFill rotWithShape="1">
          <a:blip r:embed="rId3"/>
          <a:srcRect l="49746"/>
          <a:stretch/>
        </p:blipFill>
        <p:spPr>
          <a:xfrm>
            <a:off x="17737" y="2259724"/>
            <a:ext cx="3534760" cy="2644857"/>
          </a:xfrm>
          <a:prstGeom prst="rect">
            <a:avLst/>
          </a:prstGeom>
        </p:spPr>
      </p:pic>
      <p:pic>
        <p:nvPicPr>
          <p:cNvPr id="9" name="Picture 8">
            <a:extLst>
              <a:ext uri="{FF2B5EF4-FFF2-40B4-BE49-F238E27FC236}">
                <a16:creationId xmlns:a16="http://schemas.microsoft.com/office/drawing/2014/main" id="{84CC2497-8F6C-B7D5-2DB2-6B77DEE52EBC}"/>
              </a:ext>
            </a:extLst>
          </p:cNvPr>
          <p:cNvPicPr>
            <a:picLocks noChangeAspect="1"/>
          </p:cNvPicPr>
          <p:nvPr/>
        </p:nvPicPr>
        <p:blipFill>
          <a:blip r:embed="rId4"/>
          <a:stretch>
            <a:fillRect/>
          </a:stretch>
        </p:blipFill>
        <p:spPr>
          <a:xfrm>
            <a:off x="17737" y="85889"/>
            <a:ext cx="3534760" cy="2173835"/>
          </a:xfrm>
          <a:prstGeom prst="rect">
            <a:avLst/>
          </a:prstGeom>
        </p:spPr>
      </p:pic>
      <p:pic>
        <p:nvPicPr>
          <p:cNvPr id="11" name="Picture 10">
            <a:extLst>
              <a:ext uri="{FF2B5EF4-FFF2-40B4-BE49-F238E27FC236}">
                <a16:creationId xmlns:a16="http://schemas.microsoft.com/office/drawing/2014/main" id="{04C2AAFB-C09C-B795-55F3-FF1D64DE283C}"/>
              </a:ext>
            </a:extLst>
          </p:cNvPr>
          <p:cNvPicPr>
            <a:picLocks noChangeAspect="1"/>
          </p:cNvPicPr>
          <p:nvPr/>
        </p:nvPicPr>
        <p:blipFill>
          <a:blip r:embed="rId5"/>
          <a:stretch>
            <a:fillRect/>
          </a:stretch>
        </p:blipFill>
        <p:spPr>
          <a:xfrm>
            <a:off x="3528256" y="85889"/>
            <a:ext cx="3329743" cy="2173835"/>
          </a:xfrm>
          <a:prstGeom prst="rect">
            <a:avLst/>
          </a:prstGeom>
        </p:spPr>
      </p:pic>
    </p:spTree>
    <p:extLst>
      <p:ext uri="{BB962C8B-B14F-4D97-AF65-F5344CB8AC3E}">
        <p14:creationId xmlns:p14="http://schemas.microsoft.com/office/powerpoint/2010/main" val="274855596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638133" y="1614375"/>
            <a:ext cx="1705031" cy="1553325"/>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6" name="Google Shape;5156;p43"/>
          <p:cNvSpPr/>
          <p:nvPr/>
        </p:nvSpPr>
        <p:spPr>
          <a:xfrm>
            <a:off x="615238" y="1515736"/>
            <a:ext cx="1750820" cy="1750796"/>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7" name="Google Shape;5157;p43"/>
          <p:cNvSpPr/>
          <p:nvPr/>
        </p:nvSpPr>
        <p:spPr>
          <a:xfrm>
            <a:off x="346579" y="2695593"/>
            <a:ext cx="2310263" cy="671819"/>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58" name="Google Shape;5158;p43"/>
          <p:cNvSpPr/>
          <p:nvPr/>
        </p:nvSpPr>
        <p:spPr>
          <a:xfrm>
            <a:off x="806804" y="2783412"/>
            <a:ext cx="1542" cy="10700"/>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59" name="Google Shape;5159;p43"/>
          <p:cNvSpPr/>
          <p:nvPr/>
        </p:nvSpPr>
        <p:spPr>
          <a:xfrm>
            <a:off x="799165" y="2784930"/>
            <a:ext cx="12242" cy="5954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0" name="Google Shape;5160;p43"/>
          <p:cNvSpPr/>
          <p:nvPr/>
        </p:nvSpPr>
        <p:spPr>
          <a:xfrm>
            <a:off x="1073151" y="2256045"/>
            <a:ext cx="3085" cy="6893"/>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1" name="Google Shape;5161;p43"/>
          <p:cNvSpPr/>
          <p:nvPr/>
        </p:nvSpPr>
        <p:spPr>
          <a:xfrm>
            <a:off x="808323" y="2794087"/>
            <a:ext cx="3085" cy="6146"/>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62" name="Google Shape;5162;p43"/>
          <p:cNvSpPr/>
          <p:nvPr/>
        </p:nvSpPr>
        <p:spPr>
          <a:xfrm>
            <a:off x="889224" y="1887421"/>
            <a:ext cx="203809" cy="284686"/>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3" name="Google Shape;5163;p43"/>
          <p:cNvSpPr/>
          <p:nvPr/>
        </p:nvSpPr>
        <p:spPr>
          <a:xfrm>
            <a:off x="711396" y="1882240"/>
            <a:ext cx="274010" cy="449381"/>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4" name="Google Shape;5164;p43"/>
          <p:cNvSpPr/>
          <p:nvPr/>
        </p:nvSpPr>
        <p:spPr>
          <a:xfrm>
            <a:off x="804515" y="2435392"/>
            <a:ext cx="219063" cy="348044"/>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5" name="Google Shape;5165;p43"/>
          <p:cNvSpPr/>
          <p:nvPr/>
        </p:nvSpPr>
        <p:spPr>
          <a:xfrm>
            <a:off x="817480" y="2262914"/>
            <a:ext cx="255695" cy="270178"/>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6" name="Google Shape;5166;p43"/>
          <p:cNvSpPr/>
          <p:nvPr/>
        </p:nvSpPr>
        <p:spPr>
          <a:xfrm>
            <a:off x="849533" y="2072866"/>
            <a:ext cx="237379" cy="266395"/>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7" name="Google Shape;5167;p43"/>
          <p:cNvSpPr/>
          <p:nvPr/>
        </p:nvSpPr>
        <p:spPr>
          <a:xfrm>
            <a:off x="664836" y="2165986"/>
            <a:ext cx="175564" cy="618968"/>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8" name="Google Shape;5168;p43"/>
          <p:cNvSpPr/>
          <p:nvPr/>
        </p:nvSpPr>
        <p:spPr>
          <a:xfrm>
            <a:off x="796104" y="2539188"/>
            <a:ext cx="20654" cy="257213"/>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69" name="Google Shape;5169;p43"/>
          <p:cNvSpPr/>
          <p:nvPr/>
        </p:nvSpPr>
        <p:spPr>
          <a:xfrm>
            <a:off x="873969" y="2182759"/>
            <a:ext cx="3061" cy="4603"/>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70" name="Google Shape;5170;p43"/>
          <p:cNvSpPr/>
          <p:nvPr/>
        </p:nvSpPr>
        <p:spPr>
          <a:xfrm>
            <a:off x="839628" y="2344562"/>
            <a:ext cx="24" cy="795"/>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1" name="Google Shape;5171;p43"/>
          <p:cNvSpPr/>
          <p:nvPr/>
        </p:nvSpPr>
        <p:spPr>
          <a:xfrm>
            <a:off x="811383" y="2533068"/>
            <a:ext cx="6122" cy="11471"/>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2" name="Google Shape;5172;p43"/>
          <p:cNvSpPr/>
          <p:nvPr/>
        </p:nvSpPr>
        <p:spPr>
          <a:xfrm>
            <a:off x="876259" y="2181241"/>
            <a:ext cx="1542" cy="2314"/>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3" name="Google Shape;5173;p43"/>
          <p:cNvSpPr/>
          <p:nvPr/>
        </p:nvSpPr>
        <p:spPr>
          <a:xfrm>
            <a:off x="709105" y="1884361"/>
            <a:ext cx="380867" cy="65331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4" name="Google Shape;5174;p43"/>
          <p:cNvSpPr/>
          <p:nvPr/>
        </p:nvSpPr>
        <p:spPr>
          <a:xfrm>
            <a:off x="816734" y="2426235"/>
            <a:ext cx="207592" cy="118304"/>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5" name="Google Shape;5175;p43"/>
          <p:cNvSpPr/>
          <p:nvPr/>
        </p:nvSpPr>
        <p:spPr>
          <a:xfrm>
            <a:off x="696888" y="2376614"/>
            <a:ext cx="112978" cy="170985"/>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6" name="Google Shape;5176;p43"/>
          <p:cNvSpPr/>
          <p:nvPr/>
        </p:nvSpPr>
        <p:spPr>
          <a:xfrm>
            <a:off x="807551" y="2529260"/>
            <a:ext cx="6146" cy="18340"/>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7" name="Google Shape;5177;p43"/>
          <p:cNvSpPr/>
          <p:nvPr/>
        </p:nvSpPr>
        <p:spPr>
          <a:xfrm>
            <a:off x="811383" y="2537646"/>
            <a:ext cx="795" cy="1567"/>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8" name="Google Shape;5178;p43"/>
          <p:cNvSpPr/>
          <p:nvPr/>
        </p:nvSpPr>
        <p:spPr>
          <a:xfrm>
            <a:off x="462593" y="2189145"/>
            <a:ext cx="390024" cy="643887"/>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9" name="Google Shape;5179;p43"/>
          <p:cNvSpPr/>
          <p:nvPr/>
        </p:nvSpPr>
        <p:spPr>
          <a:xfrm>
            <a:off x="499225" y="2170565"/>
            <a:ext cx="289289" cy="694520"/>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0" name="Google Shape;5180;p43"/>
          <p:cNvSpPr/>
          <p:nvPr/>
        </p:nvSpPr>
        <p:spPr>
          <a:xfrm>
            <a:off x="444278" y="2331597"/>
            <a:ext cx="200748" cy="70226"/>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1" name="Google Shape;5181;p43"/>
          <p:cNvSpPr/>
          <p:nvPr/>
        </p:nvSpPr>
        <p:spPr>
          <a:xfrm>
            <a:off x="508382" y="2472650"/>
            <a:ext cx="183950" cy="41379"/>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2" name="Google Shape;5182;p43"/>
          <p:cNvSpPr/>
          <p:nvPr/>
        </p:nvSpPr>
        <p:spPr>
          <a:xfrm>
            <a:off x="553424" y="2589556"/>
            <a:ext cx="186240" cy="60321"/>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3" name="Google Shape;5183;p43"/>
          <p:cNvSpPr/>
          <p:nvPr/>
        </p:nvSpPr>
        <p:spPr>
          <a:xfrm>
            <a:off x="628204" y="2220161"/>
            <a:ext cx="25208" cy="176336"/>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4" name="Google Shape;5184;p43"/>
          <p:cNvSpPr/>
          <p:nvPr/>
        </p:nvSpPr>
        <p:spPr>
          <a:xfrm>
            <a:off x="684693" y="2346851"/>
            <a:ext cx="83216" cy="159538"/>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5" name="Google Shape;5185;p43"/>
          <p:cNvSpPr/>
          <p:nvPr/>
        </p:nvSpPr>
        <p:spPr>
          <a:xfrm>
            <a:off x="737350" y="2510173"/>
            <a:ext cx="63357" cy="139704"/>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6" name="Google Shape;5186;p43"/>
          <p:cNvSpPr/>
          <p:nvPr/>
        </p:nvSpPr>
        <p:spPr>
          <a:xfrm>
            <a:off x="639652" y="2826912"/>
            <a:ext cx="275552" cy="275528"/>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7" name="Google Shape;5187;p43"/>
          <p:cNvSpPr/>
          <p:nvPr/>
        </p:nvSpPr>
        <p:spPr>
          <a:xfrm>
            <a:off x="605309" y="2749070"/>
            <a:ext cx="343464" cy="77865"/>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8" name="Google Shape;5188;p43"/>
          <p:cNvSpPr/>
          <p:nvPr/>
        </p:nvSpPr>
        <p:spPr>
          <a:xfrm>
            <a:off x="639652" y="2826911"/>
            <a:ext cx="275552" cy="36656"/>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189" name="Google Shape;5189;p43"/>
          <p:cNvSpPr/>
          <p:nvPr/>
        </p:nvSpPr>
        <p:spPr>
          <a:xfrm>
            <a:off x="593862" y="3116151"/>
            <a:ext cx="1781354" cy="132065"/>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68569" tIns="68569" rIns="68569" bIns="68569" anchor="ctr" anchorCtr="0">
            <a:noAutofit/>
          </a:bodyPr>
          <a:lstStyle/>
          <a:p>
            <a:endParaRPr sz="1050"/>
          </a:p>
        </p:txBody>
      </p:sp>
      <p:sp>
        <p:nvSpPr>
          <p:cNvPr id="5190" name="Google Shape;5190;p43"/>
          <p:cNvSpPr/>
          <p:nvPr/>
        </p:nvSpPr>
        <p:spPr>
          <a:xfrm>
            <a:off x="1198323" y="1602542"/>
            <a:ext cx="720499" cy="770650"/>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1" name="Google Shape;5191;p43"/>
          <p:cNvSpPr/>
          <p:nvPr/>
        </p:nvSpPr>
        <p:spPr>
          <a:xfrm>
            <a:off x="1199841" y="1588685"/>
            <a:ext cx="674711" cy="615474"/>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2" name="Google Shape;5192;p43"/>
          <p:cNvSpPr/>
          <p:nvPr/>
        </p:nvSpPr>
        <p:spPr>
          <a:xfrm>
            <a:off x="814444" y="2761409"/>
            <a:ext cx="1368435" cy="379397"/>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3" name="Google Shape;5193;p43"/>
          <p:cNvSpPr/>
          <p:nvPr/>
        </p:nvSpPr>
        <p:spPr>
          <a:xfrm>
            <a:off x="1033483" y="2514222"/>
            <a:ext cx="283168" cy="426294"/>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4" name="Google Shape;5194;p43"/>
          <p:cNvSpPr/>
          <p:nvPr/>
        </p:nvSpPr>
        <p:spPr>
          <a:xfrm>
            <a:off x="1307469" y="1891711"/>
            <a:ext cx="390024" cy="34479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195" name="Google Shape;5195;p43"/>
          <p:cNvSpPr/>
          <p:nvPr/>
        </p:nvSpPr>
        <p:spPr>
          <a:xfrm>
            <a:off x="1026615" y="2143429"/>
            <a:ext cx="351080" cy="468275"/>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6" name="Google Shape;5196;p43"/>
          <p:cNvSpPr/>
          <p:nvPr/>
        </p:nvSpPr>
        <p:spPr>
          <a:xfrm>
            <a:off x="1635630" y="2514222"/>
            <a:ext cx="282421" cy="426294"/>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7" name="Google Shape;5197;p43"/>
          <p:cNvSpPr/>
          <p:nvPr/>
        </p:nvSpPr>
        <p:spPr>
          <a:xfrm>
            <a:off x="1574586" y="2143429"/>
            <a:ext cx="351104" cy="468275"/>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8" name="Google Shape;5198;p43"/>
          <p:cNvSpPr/>
          <p:nvPr/>
        </p:nvSpPr>
        <p:spPr>
          <a:xfrm>
            <a:off x="1232665" y="2113328"/>
            <a:ext cx="493049" cy="768554"/>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99" name="Google Shape;5199;p43"/>
          <p:cNvSpPr/>
          <p:nvPr/>
        </p:nvSpPr>
        <p:spPr>
          <a:xfrm>
            <a:off x="1325013" y="2097037"/>
            <a:ext cx="329728" cy="177492"/>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200" name="Google Shape;5200;p43"/>
          <p:cNvSpPr/>
          <p:nvPr/>
        </p:nvSpPr>
        <p:spPr>
          <a:xfrm>
            <a:off x="1383021" y="1966998"/>
            <a:ext cx="199976" cy="278420"/>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1" name="Google Shape;5201;p43"/>
          <p:cNvSpPr/>
          <p:nvPr/>
        </p:nvSpPr>
        <p:spPr>
          <a:xfrm>
            <a:off x="1462404" y="1659056"/>
            <a:ext cx="376264" cy="590146"/>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202" name="Google Shape;5202;p43"/>
          <p:cNvSpPr/>
          <p:nvPr/>
        </p:nvSpPr>
        <p:spPr>
          <a:xfrm>
            <a:off x="1420423" y="1966997"/>
            <a:ext cx="125172" cy="139078"/>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3" name="Google Shape;5203;p43"/>
          <p:cNvSpPr/>
          <p:nvPr/>
        </p:nvSpPr>
        <p:spPr>
          <a:xfrm>
            <a:off x="1313566" y="1699735"/>
            <a:ext cx="309894" cy="375035"/>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4" name="Google Shape;5204;p43"/>
          <p:cNvSpPr/>
          <p:nvPr/>
        </p:nvSpPr>
        <p:spPr>
          <a:xfrm>
            <a:off x="1341811" y="1685251"/>
            <a:ext cx="287747" cy="256370"/>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5" name="Google Shape;5205;p43"/>
          <p:cNvSpPr/>
          <p:nvPr/>
        </p:nvSpPr>
        <p:spPr>
          <a:xfrm>
            <a:off x="1300601" y="1668671"/>
            <a:ext cx="368648" cy="280397"/>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06" name="Google Shape;5206;p43"/>
          <p:cNvSpPr/>
          <p:nvPr/>
        </p:nvSpPr>
        <p:spPr>
          <a:xfrm>
            <a:off x="1132700" y="2497978"/>
            <a:ext cx="693002" cy="15279"/>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68569" tIns="68569" rIns="68569" bIns="68569" anchor="ctr" anchorCtr="0">
            <a:noAutofit/>
          </a:bodyPr>
          <a:lstStyle/>
          <a:p>
            <a:endParaRPr sz="1050"/>
          </a:p>
        </p:txBody>
      </p:sp>
      <p:sp>
        <p:nvSpPr>
          <p:cNvPr id="5207" name="Google Shape;5207;p43"/>
          <p:cNvSpPr/>
          <p:nvPr/>
        </p:nvSpPr>
        <p:spPr>
          <a:xfrm>
            <a:off x="1401336" y="3068073"/>
            <a:ext cx="360262" cy="131294"/>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8" name="Google Shape;5208;p43"/>
          <p:cNvSpPr/>
          <p:nvPr/>
        </p:nvSpPr>
        <p:spPr>
          <a:xfrm>
            <a:off x="1409723" y="3068074"/>
            <a:ext cx="351875" cy="120617"/>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9" name="Google Shape;5209;p43"/>
          <p:cNvSpPr/>
          <p:nvPr/>
        </p:nvSpPr>
        <p:spPr>
          <a:xfrm>
            <a:off x="1136508" y="2491110"/>
            <a:ext cx="685386" cy="460226"/>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0" name="Google Shape;5210;p43"/>
          <p:cNvSpPr/>
          <p:nvPr/>
        </p:nvSpPr>
        <p:spPr>
          <a:xfrm>
            <a:off x="1566200" y="3068869"/>
            <a:ext cx="228968" cy="142789"/>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1" name="Google Shape;5211;p43"/>
          <p:cNvSpPr/>
          <p:nvPr/>
        </p:nvSpPr>
        <p:spPr>
          <a:xfrm>
            <a:off x="1131158" y="2504076"/>
            <a:ext cx="696062" cy="460226"/>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12" name="Google Shape;5212;p43"/>
          <p:cNvSpPr/>
          <p:nvPr/>
        </p:nvSpPr>
        <p:spPr>
          <a:xfrm>
            <a:off x="1175429" y="2963531"/>
            <a:ext cx="606774" cy="27497"/>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3" name="Google Shape;5213;p43"/>
          <p:cNvSpPr/>
          <p:nvPr/>
        </p:nvSpPr>
        <p:spPr>
          <a:xfrm>
            <a:off x="1434160" y="2692027"/>
            <a:ext cx="90083" cy="84155"/>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4" name="Google Shape;5214;p43"/>
          <p:cNvSpPr/>
          <p:nvPr/>
        </p:nvSpPr>
        <p:spPr>
          <a:xfrm>
            <a:off x="785332" y="2767916"/>
            <a:ext cx="759516" cy="411160"/>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5" name="Google Shape;5215;p43"/>
          <p:cNvSpPr/>
          <p:nvPr/>
        </p:nvSpPr>
        <p:spPr>
          <a:xfrm>
            <a:off x="1570007" y="2767965"/>
            <a:ext cx="603087" cy="381806"/>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6" name="Google Shape;5216;p43"/>
          <p:cNvSpPr/>
          <p:nvPr/>
        </p:nvSpPr>
        <p:spPr>
          <a:xfrm>
            <a:off x="1373863" y="3046722"/>
            <a:ext cx="238150" cy="135125"/>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7" name="Google Shape;5217;p43"/>
          <p:cNvSpPr/>
          <p:nvPr/>
        </p:nvSpPr>
        <p:spPr>
          <a:xfrm>
            <a:off x="1172368" y="3061205"/>
            <a:ext cx="338885" cy="1023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18" name="Google Shape;5218;p43"/>
          <p:cNvSpPr/>
          <p:nvPr/>
        </p:nvSpPr>
        <p:spPr>
          <a:xfrm>
            <a:off x="785308" y="2767965"/>
            <a:ext cx="603087" cy="381806"/>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9" name="Google Shape;5219;p43"/>
          <p:cNvSpPr/>
          <p:nvPr/>
        </p:nvSpPr>
        <p:spPr>
          <a:xfrm>
            <a:off x="1207481" y="3072918"/>
            <a:ext cx="347272" cy="12644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20" name="Google Shape;5220;p43"/>
          <p:cNvSpPr/>
          <p:nvPr/>
        </p:nvSpPr>
        <p:spPr>
          <a:xfrm>
            <a:off x="1157884" y="3068869"/>
            <a:ext cx="228968" cy="142789"/>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21" name="Google Shape;5221;p43"/>
          <p:cNvSpPr/>
          <p:nvPr/>
        </p:nvSpPr>
        <p:spPr>
          <a:xfrm>
            <a:off x="2199652" y="2885665"/>
            <a:ext cx="151127" cy="216774"/>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2" name="Google Shape;5222;p43"/>
          <p:cNvSpPr/>
          <p:nvPr/>
        </p:nvSpPr>
        <p:spPr>
          <a:xfrm>
            <a:off x="2295061" y="2934514"/>
            <a:ext cx="131294" cy="133583"/>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3" name="Google Shape;5223;p43"/>
          <p:cNvSpPr/>
          <p:nvPr/>
        </p:nvSpPr>
        <p:spPr>
          <a:xfrm>
            <a:off x="2214160" y="2898655"/>
            <a:ext cx="16050" cy="121364"/>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4" name="Google Shape;5224;p43"/>
          <p:cNvSpPr/>
          <p:nvPr/>
        </p:nvSpPr>
        <p:spPr>
          <a:xfrm>
            <a:off x="2277493" y="2885665"/>
            <a:ext cx="73286" cy="216774"/>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294" name="Google Shape;5294;p43"/>
          <p:cNvSpPr txBox="1"/>
          <p:nvPr/>
        </p:nvSpPr>
        <p:spPr>
          <a:xfrm>
            <a:off x="945327" y="390812"/>
            <a:ext cx="5792625" cy="301725"/>
          </a:xfrm>
          <a:prstGeom prst="rect">
            <a:avLst/>
          </a:prstGeom>
          <a:noFill/>
          <a:ln>
            <a:noFill/>
          </a:ln>
        </p:spPr>
        <p:txBody>
          <a:bodyPr spcFirstLastPara="1" wrap="square" lIns="68569" tIns="68569" rIns="68569" bIns="68569" anchor="ctr" anchorCtr="0">
            <a:noAutofit/>
          </a:bodyPr>
          <a:lstStyle/>
          <a:p>
            <a:pPr algn="ctr"/>
            <a:r>
              <a:rPr lang="en-IN" sz="1875" dirty="0">
                <a:latin typeface="Fira Sans Medium"/>
                <a:ea typeface="Fira Sans Medium"/>
                <a:cs typeface="Fira Sans Medium"/>
                <a:sym typeface="Fira Sans Medium"/>
              </a:rPr>
              <a:t>Reference</a:t>
            </a:r>
          </a:p>
        </p:txBody>
      </p:sp>
      <p:sp>
        <p:nvSpPr>
          <p:cNvPr id="2" name="TextBox 1"/>
          <p:cNvSpPr txBox="1"/>
          <p:nvPr/>
        </p:nvSpPr>
        <p:spPr>
          <a:xfrm>
            <a:off x="2969111" y="1579841"/>
            <a:ext cx="3205778" cy="21798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Git hub</a:t>
            </a:r>
          </a:p>
          <a:p>
            <a:pPr marL="285750" indent="-285750">
              <a:lnSpc>
                <a:spcPct val="200000"/>
              </a:lnSpc>
              <a:buFont typeface="Arial" panose="020B0604020202020204" pitchFamily="34" charset="0"/>
              <a:buChar char="•"/>
            </a:pPr>
            <a:r>
              <a:rPr lang="en-US" dirty="0"/>
              <a:t>Stack overflow</a:t>
            </a:r>
          </a:p>
          <a:p>
            <a:pPr marL="285750" indent="-285750">
              <a:lnSpc>
                <a:spcPct val="200000"/>
              </a:lnSpc>
              <a:buFont typeface="Arial" panose="020B0604020202020204" pitchFamily="34" charset="0"/>
              <a:buChar char="•"/>
            </a:pPr>
            <a:r>
              <a:rPr lang="en-US" dirty="0"/>
              <a:t>Knibus</a:t>
            </a:r>
          </a:p>
          <a:p>
            <a:pPr marL="285750" indent="-285750">
              <a:lnSpc>
                <a:spcPct val="200000"/>
              </a:lnSpc>
              <a:buFont typeface="Arial" panose="020B0604020202020204" pitchFamily="34" charset="0"/>
              <a:buChar char="•"/>
            </a:pPr>
            <a:r>
              <a:rPr lang="en-US" dirty="0"/>
              <a:t>Aurdino community</a:t>
            </a:r>
          </a:p>
          <a:p>
            <a:pPr marL="285750" indent="-285750">
              <a:lnSpc>
                <a:spcPct val="200000"/>
              </a:lnSpc>
              <a:buFont typeface="Arial" panose="020B0604020202020204" pitchFamily="34" charset="0"/>
              <a:buChar char="•"/>
            </a:pPr>
            <a:endParaRPr lang="en-IN" dirty="0"/>
          </a:p>
        </p:txBody>
      </p:sp>
      <p:sp>
        <p:nvSpPr>
          <p:cNvPr id="3" name="Slide Number Placeholder 2"/>
          <p:cNvSpPr>
            <a:spLocks noGrp="1"/>
          </p:cNvSpPr>
          <p:nvPr>
            <p:ph type="sldNum" idx="12"/>
          </p:nvPr>
        </p:nvSpPr>
        <p:spPr/>
        <p:txBody>
          <a:bodyPr/>
          <a:lstStyle/>
          <a:p>
            <a:fld id="{00000000-1234-1234-1234-123412341234}" type="slidenum">
              <a:rPr lang="en" smtClean="0"/>
              <a:pPr/>
              <a:t>19</a:t>
            </a:fld>
            <a:endParaRPr lang="en"/>
          </a:p>
        </p:txBody>
      </p:sp>
      <p:sp>
        <p:nvSpPr>
          <p:cNvPr id="4" name="Date Placeholder 3"/>
          <p:cNvSpPr>
            <a:spLocks noGrp="1"/>
          </p:cNvSpPr>
          <p:nvPr>
            <p:ph type="dt" sz="half" idx="13"/>
          </p:nvPr>
        </p:nvSpPr>
        <p:spPr/>
        <p:txBody>
          <a:bodyPr/>
          <a:lstStyle/>
          <a:p>
            <a:fld id="{27E79450-001A-4B83-9D76-42DAF2D85C81}" type="datetime1">
              <a:rPr lang="en-US" smtClean="0"/>
              <a:t>5/18/2023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28" name="Google Shape;333;p19"/>
          <p:cNvSpPr/>
          <p:nvPr/>
        </p:nvSpPr>
        <p:spPr>
          <a:xfrm>
            <a:off x="2225621" y="4007880"/>
            <a:ext cx="2450014"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31" y="1223810"/>
            <a:ext cx="5465027" cy="1552068"/>
          </a:xfrm>
          <a:prstGeom prst="rect">
            <a:avLst/>
          </a:prstGeom>
        </p:spPr>
      </p:pic>
      <p:sp>
        <p:nvSpPr>
          <p:cNvPr id="280" name="Google Shape;280;p19"/>
          <p:cNvSpPr/>
          <p:nvPr/>
        </p:nvSpPr>
        <p:spPr>
          <a:xfrm>
            <a:off x="323859"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33" name="Google Shape;333;p19"/>
          <p:cNvSpPr/>
          <p:nvPr/>
        </p:nvSpPr>
        <p:spPr>
          <a:xfrm>
            <a:off x="1882885"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85" name="Google Shape;385;p19"/>
          <p:cNvSpPr/>
          <p:nvPr/>
        </p:nvSpPr>
        <p:spPr>
          <a:xfrm>
            <a:off x="3441911"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32" name="Google Shape;432;p19"/>
          <p:cNvSpPr/>
          <p:nvPr/>
        </p:nvSpPr>
        <p:spPr>
          <a:xfrm>
            <a:off x="5000936"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 name="Google Shape;3766;p36">
            <a:extLst>
              <a:ext uri="{FF2B5EF4-FFF2-40B4-BE49-F238E27FC236}">
                <a16:creationId xmlns:a16="http://schemas.microsoft.com/office/drawing/2014/main" id="{4D3086C4-9729-79D2-44A3-EEF160AD491F}"/>
              </a:ext>
            </a:extLst>
          </p:cNvPr>
          <p:cNvSpPr txBox="1"/>
          <p:nvPr/>
        </p:nvSpPr>
        <p:spPr>
          <a:xfrm>
            <a:off x="382947" y="387322"/>
            <a:ext cx="5792625" cy="301725"/>
          </a:xfrm>
          <a:prstGeom prst="rect">
            <a:avLst/>
          </a:prstGeom>
          <a:noFill/>
          <a:ln>
            <a:noFill/>
          </a:ln>
        </p:spPr>
        <p:txBody>
          <a:bodyPr spcFirstLastPara="1" wrap="square" lIns="68569" tIns="68569" rIns="68569" bIns="68569" anchor="ctr" anchorCtr="0">
            <a:noAutofit/>
          </a:bodyPr>
          <a:lstStyle/>
          <a:p>
            <a:pPr algn="ctr"/>
            <a:r>
              <a:rPr lang="en-IN" sz="1875" dirty="0">
                <a:latin typeface="Fira Sans Medium"/>
                <a:ea typeface="Fira Sans Medium"/>
                <a:cs typeface="Fira Sans Medium"/>
                <a:sym typeface="Fira Sans Medium"/>
              </a:rPr>
              <a:t>O</a:t>
            </a:r>
            <a:r>
              <a:rPr lang="en" sz="1875" dirty="0">
                <a:latin typeface="Fira Sans Medium"/>
                <a:ea typeface="Fira Sans Medium"/>
                <a:cs typeface="Fira Sans Medium"/>
                <a:sym typeface="Fira Sans Medium"/>
              </a:rPr>
              <a:t>ur team</a:t>
            </a:r>
            <a:endParaRPr sz="1875" dirty="0">
              <a:latin typeface="Fira Sans Medium"/>
              <a:ea typeface="Fira Sans Medium"/>
              <a:cs typeface="Fira Sans Medium"/>
              <a:sym typeface="Fira Sans Medium"/>
            </a:endParaRPr>
          </a:p>
        </p:txBody>
      </p:sp>
      <p:sp>
        <p:nvSpPr>
          <p:cNvPr id="210" name="Google Shape;171;p14"/>
          <p:cNvSpPr txBox="1"/>
          <p:nvPr/>
        </p:nvSpPr>
        <p:spPr>
          <a:xfrm>
            <a:off x="455146" y="3208584"/>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CCV19CS002</a:t>
            </a:r>
            <a:endParaRPr sz="900" dirty="0">
              <a:latin typeface="Fira Sans"/>
              <a:ea typeface="Fira Sans"/>
              <a:cs typeface="Fira Sans"/>
              <a:sym typeface="Fira Sans"/>
            </a:endParaRPr>
          </a:p>
        </p:txBody>
      </p:sp>
      <p:sp>
        <p:nvSpPr>
          <p:cNvPr id="211" name="Google Shape;170;p14"/>
          <p:cNvSpPr txBox="1"/>
          <p:nvPr/>
        </p:nvSpPr>
        <p:spPr>
          <a:xfrm>
            <a:off x="247839" y="2922047"/>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Ajay Das k</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097" y="1245924"/>
            <a:ext cx="5308038" cy="1507483"/>
          </a:xfrm>
          <a:prstGeom prst="rect">
            <a:avLst/>
          </a:prstGeom>
        </p:spPr>
      </p:pic>
      <p:sp>
        <p:nvSpPr>
          <p:cNvPr id="218" name="Google Shape;170;p14"/>
          <p:cNvSpPr txBox="1"/>
          <p:nvPr/>
        </p:nvSpPr>
        <p:spPr>
          <a:xfrm>
            <a:off x="1831127" y="3087105"/>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Rabeeh C</a:t>
            </a:r>
          </a:p>
          <a:p>
            <a:pPr algn="ctr"/>
            <a:endParaRPr lang="en-IN" sz="1050" b="1" dirty="0">
              <a:latin typeface="Fira Sans Medium"/>
              <a:ea typeface="Fira Sans Medium"/>
              <a:cs typeface="Fira Sans Medium"/>
              <a:sym typeface="Fira Sans Medium"/>
            </a:endParaRPr>
          </a:p>
          <a:p>
            <a:pPr algn="ctr"/>
            <a:endParaRPr lang="en-IN" sz="1050" b="1" dirty="0">
              <a:latin typeface="Fira Sans Medium"/>
              <a:ea typeface="Fira Sans Medium"/>
              <a:cs typeface="Fira Sans Medium"/>
              <a:sym typeface="Fira Sans Medium"/>
            </a:endParaRPr>
          </a:p>
        </p:txBody>
      </p:sp>
      <p:sp>
        <p:nvSpPr>
          <p:cNvPr id="219" name="Google Shape;170;p14"/>
          <p:cNvSpPr txBox="1"/>
          <p:nvPr/>
        </p:nvSpPr>
        <p:spPr>
          <a:xfrm>
            <a:off x="3351328" y="2945628"/>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Fathima  Irfana  T P</a:t>
            </a:r>
          </a:p>
        </p:txBody>
      </p:sp>
      <p:sp>
        <p:nvSpPr>
          <p:cNvPr id="220" name="Google Shape;170;p14"/>
          <p:cNvSpPr txBox="1"/>
          <p:nvPr/>
        </p:nvSpPr>
        <p:spPr>
          <a:xfrm>
            <a:off x="4924916" y="2931747"/>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Muhammed Fais M T</a:t>
            </a:r>
          </a:p>
        </p:txBody>
      </p:sp>
      <p:sp>
        <p:nvSpPr>
          <p:cNvPr id="221" name="Google Shape;171;p14"/>
          <p:cNvSpPr txBox="1"/>
          <p:nvPr/>
        </p:nvSpPr>
        <p:spPr>
          <a:xfrm>
            <a:off x="2054253" y="3196035"/>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CCV19CS019</a:t>
            </a:r>
            <a:endParaRPr sz="900" dirty="0">
              <a:latin typeface="Fira Sans"/>
              <a:ea typeface="Fira Sans"/>
              <a:cs typeface="Fira Sans"/>
              <a:sym typeface="Fira Sans"/>
            </a:endParaRPr>
          </a:p>
        </p:txBody>
      </p:sp>
      <p:sp>
        <p:nvSpPr>
          <p:cNvPr id="222" name="Google Shape;171;p14"/>
          <p:cNvSpPr txBox="1"/>
          <p:nvPr/>
        </p:nvSpPr>
        <p:spPr>
          <a:xfrm>
            <a:off x="3544428" y="3222465"/>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CCV19CS007</a:t>
            </a:r>
            <a:endParaRPr sz="900" dirty="0">
              <a:latin typeface="Fira Sans"/>
              <a:ea typeface="Fira Sans"/>
              <a:cs typeface="Fira Sans"/>
              <a:sym typeface="Fira Sans"/>
            </a:endParaRPr>
          </a:p>
        </p:txBody>
      </p:sp>
      <p:sp>
        <p:nvSpPr>
          <p:cNvPr id="223" name="Google Shape;171;p14"/>
          <p:cNvSpPr txBox="1"/>
          <p:nvPr/>
        </p:nvSpPr>
        <p:spPr>
          <a:xfrm>
            <a:off x="5162913" y="3205971"/>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CCV19CS015</a:t>
            </a:r>
            <a:endParaRPr sz="900" dirty="0">
              <a:latin typeface="Fira Sans"/>
              <a:ea typeface="Fira Sans"/>
              <a:cs typeface="Fira Sans"/>
              <a:sym typeface="Fira Sans"/>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734" y="1287376"/>
            <a:ext cx="5317768" cy="15102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6629" y="1125803"/>
            <a:ext cx="6068361" cy="1723415"/>
          </a:xfrm>
          <a:prstGeom prst="rect">
            <a:avLst/>
          </a:prstGeom>
        </p:spPr>
      </p:pic>
      <p:sp>
        <p:nvSpPr>
          <p:cNvPr id="7" name="TextBox 6"/>
          <p:cNvSpPr txBox="1"/>
          <p:nvPr/>
        </p:nvSpPr>
        <p:spPr>
          <a:xfrm>
            <a:off x="2640174" y="4120445"/>
            <a:ext cx="1808507" cy="523220"/>
          </a:xfrm>
          <a:prstGeom prst="rect">
            <a:avLst/>
          </a:prstGeom>
          <a:noFill/>
        </p:spPr>
        <p:txBody>
          <a:bodyPr wrap="none" rtlCol="0">
            <a:spAutoFit/>
          </a:bodyPr>
          <a:lstStyle/>
          <a:p>
            <a:pPr algn="ctr"/>
            <a:r>
              <a:rPr lang="en-US" sz="700" b="1" dirty="0"/>
              <a:t>GROUP NUMBER   :  6</a:t>
            </a:r>
          </a:p>
          <a:p>
            <a:pPr algn="ctr"/>
            <a:endParaRPr lang="en-US" sz="700" b="1" dirty="0">
              <a:latin typeface="Bai Jamjuree SemiBold" charset="-34"/>
              <a:cs typeface="Bai Jamjuree SemiBold" charset="-34"/>
            </a:endParaRPr>
          </a:p>
          <a:p>
            <a:pPr algn="ctr"/>
            <a:r>
              <a:rPr lang="en-US" sz="700" b="1" dirty="0"/>
              <a:t>GUIDE NAME :   NASRIN JUMANA K T</a:t>
            </a:r>
          </a:p>
          <a:p>
            <a:pPr algn="ctr"/>
            <a:endParaRPr lang="en-IN" sz="700" dirty="0"/>
          </a:p>
        </p:txBody>
      </p:sp>
      <p:sp>
        <p:nvSpPr>
          <p:cNvPr id="8" name="Slide Number Placeholder 7"/>
          <p:cNvSpPr>
            <a:spLocks noGrp="1"/>
          </p:cNvSpPr>
          <p:nvPr>
            <p:ph type="sldNum" idx="12"/>
          </p:nvPr>
        </p:nvSpPr>
        <p:spPr>
          <a:xfrm>
            <a:off x="6354344" y="4663217"/>
            <a:ext cx="411525" cy="393600"/>
          </a:xfrm>
        </p:spPr>
        <p:txBody>
          <a:bodyPr/>
          <a:lstStyle/>
          <a:p>
            <a:fld id="{00000000-1234-1234-1234-123412341234}" type="slidenum">
              <a:rPr lang="en" smtClean="0"/>
              <a:pPr/>
              <a:t>2</a:t>
            </a:fld>
            <a:endParaRPr lang="en"/>
          </a:p>
        </p:txBody>
      </p:sp>
      <p:sp>
        <p:nvSpPr>
          <p:cNvPr id="9" name="Date Placeholder 8"/>
          <p:cNvSpPr>
            <a:spLocks noGrp="1"/>
          </p:cNvSpPr>
          <p:nvPr>
            <p:ph type="dt" sz="half" idx="10"/>
          </p:nvPr>
        </p:nvSpPr>
        <p:spPr/>
        <p:txBody>
          <a:bodyPr/>
          <a:lstStyle/>
          <a:p>
            <a:fld id="{846A8018-39E3-4E97-8018-139229B5B20E}" type="datetime1">
              <a:rPr lang="en-US" smtClean="0"/>
              <a:t>5/18/2023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32" presetClass="emph" presetSubtype="0" fill="hold"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par>
                          <p:cTn id="25" fill="hold">
                            <p:stCondLst>
                              <p:cond delay="3000"/>
                            </p:stCondLst>
                            <p:childTnLst>
                              <p:par>
                                <p:cTn id="26" presetID="32" presetClass="emph" presetSubtype="0" fill="hold" nodeType="afterEffect">
                                  <p:stCondLst>
                                    <p:cond delay="0"/>
                                  </p:stCondLst>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4726039" y="3238780"/>
            <a:ext cx="1705031" cy="1553325"/>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6" name="Google Shape;5156;p43"/>
          <p:cNvSpPr/>
          <p:nvPr/>
        </p:nvSpPr>
        <p:spPr>
          <a:xfrm>
            <a:off x="4703144" y="3140141"/>
            <a:ext cx="1750820" cy="1750796"/>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7" name="Google Shape;5157;p43"/>
          <p:cNvSpPr/>
          <p:nvPr/>
        </p:nvSpPr>
        <p:spPr>
          <a:xfrm>
            <a:off x="4434485" y="4319998"/>
            <a:ext cx="2310263" cy="671819"/>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58" name="Google Shape;5158;p43"/>
          <p:cNvSpPr/>
          <p:nvPr/>
        </p:nvSpPr>
        <p:spPr>
          <a:xfrm>
            <a:off x="4894710" y="4407817"/>
            <a:ext cx="1542" cy="10700"/>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59" name="Google Shape;5159;p43"/>
          <p:cNvSpPr/>
          <p:nvPr/>
        </p:nvSpPr>
        <p:spPr>
          <a:xfrm>
            <a:off x="4887071" y="4409335"/>
            <a:ext cx="12242" cy="5954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0" name="Google Shape;5160;p43"/>
          <p:cNvSpPr/>
          <p:nvPr/>
        </p:nvSpPr>
        <p:spPr>
          <a:xfrm>
            <a:off x="5161057" y="3880450"/>
            <a:ext cx="3085" cy="6893"/>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1" name="Google Shape;5161;p43"/>
          <p:cNvSpPr/>
          <p:nvPr/>
        </p:nvSpPr>
        <p:spPr>
          <a:xfrm>
            <a:off x="4896229" y="4418492"/>
            <a:ext cx="3085" cy="6146"/>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62" name="Google Shape;5162;p43"/>
          <p:cNvSpPr/>
          <p:nvPr/>
        </p:nvSpPr>
        <p:spPr>
          <a:xfrm>
            <a:off x="4977130" y="3511826"/>
            <a:ext cx="203809" cy="284686"/>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3" name="Google Shape;5163;p43"/>
          <p:cNvSpPr/>
          <p:nvPr/>
        </p:nvSpPr>
        <p:spPr>
          <a:xfrm>
            <a:off x="4799302" y="3506645"/>
            <a:ext cx="274010" cy="449381"/>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4" name="Google Shape;5164;p43"/>
          <p:cNvSpPr/>
          <p:nvPr/>
        </p:nvSpPr>
        <p:spPr>
          <a:xfrm>
            <a:off x="4892421" y="4059797"/>
            <a:ext cx="219063" cy="348044"/>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5" name="Google Shape;5165;p43"/>
          <p:cNvSpPr/>
          <p:nvPr/>
        </p:nvSpPr>
        <p:spPr>
          <a:xfrm>
            <a:off x="4905386" y="3887319"/>
            <a:ext cx="255695" cy="270178"/>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6" name="Google Shape;5166;p43"/>
          <p:cNvSpPr/>
          <p:nvPr/>
        </p:nvSpPr>
        <p:spPr>
          <a:xfrm>
            <a:off x="4937439" y="3697271"/>
            <a:ext cx="237379" cy="266395"/>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7" name="Google Shape;5167;p43"/>
          <p:cNvSpPr/>
          <p:nvPr/>
        </p:nvSpPr>
        <p:spPr>
          <a:xfrm>
            <a:off x="4752742" y="3790391"/>
            <a:ext cx="175564" cy="618968"/>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8" name="Google Shape;5168;p43"/>
          <p:cNvSpPr/>
          <p:nvPr/>
        </p:nvSpPr>
        <p:spPr>
          <a:xfrm>
            <a:off x="4884010" y="4163593"/>
            <a:ext cx="20654" cy="257213"/>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69" name="Google Shape;5169;p43"/>
          <p:cNvSpPr/>
          <p:nvPr/>
        </p:nvSpPr>
        <p:spPr>
          <a:xfrm>
            <a:off x="4961875" y="3807164"/>
            <a:ext cx="3061" cy="4603"/>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70" name="Google Shape;5170;p43"/>
          <p:cNvSpPr/>
          <p:nvPr/>
        </p:nvSpPr>
        <p:spPr>
          <a:xfrm>
            <a:off x="4927534" y="3968967"/>
            <a:ext cx="24" cy="795"/>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1" name="Google Shape;5171;p43"/>
          <p:cNvSpPr/>
          <p:nvPr/>
        </p:nvSpPr>
        <p:spPr>
          <a:xfrm>
            <a:off x="4899289" y="4157473"/>
            <a:ext cx="6122" cy="11471"/>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2" name="Google Shape;5172;p43"/>
          <p:cNvSpPr/>
          <p:nvPr/>
        </p:nvSpPr>
        <p:spPr>
          <a:xfrm>
            <a:off x="4964165" y="3805646"/>
            <a:ext cx="1542" cy="2314"/>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3" name="Google Shape;5173;p43"/>
          <p:cNvSpPr/>
          <p:nvPr/>
        </p:nvSpPr>
        <p:spPr>
          <a:xfrm>
            <a:off x="4797011" y="3508766"/>
            <a:ext cx="380867" cy="65331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4" name="Google Shape;5174;p43"/>
          <p:cNvSpPr/>
          <p:nvPr/>
        </p:nvSpPr>
        <p:spPr>
          <a:xfrm>
            <a:off x="4904640" y="4050640"/>
            <a:ext cx="207592" cy="118304"/>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5" name="Google Shape;5175;p43"/>
          <p:cNvSpPr/>
          <p:nvPr/>
        </p:nvSpPr>
        <p:spPr>
          <a:xfrm>
            <a:off x="4784794" y="4001019"/>
            <a:ext cx="112978" cy="170985"/>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6" name="Google Shape;5176;p43"/>
          <p:cNvSpPr/>
          <p:nvPr/>
        </p:nvSpPr>
        <p:spPr>
          <a:xfrm>
            <a:off x="4895457" y="4153665"/>
            <a:ext cx="6146" cy="18340"/>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7" name="Google Shape;5177;p43"/>
          <p:cNvSpPr/>
          <p:nvPr/>
        </p:nvSpPr>
        <p:spPr>
          <a:xfrm>
            <a:off x="4899289" y="4162051"/>
            <a:ext cx="795" cy="1567"/>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8" name="Google Shape;5178;p43"/>
          <p:cNvSpPr/>
          <p:nvPr/>
        </p:nvSpPr>
        <p:spPr>
          <a:xfrm>
            <a:off x="4550499" y="3813550"/>
            <a:ext cx="390024" cy="643887"/>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9" name="Google Shape;5179;p43"/>
          <p:cNvSpPr/>
          <p:nvPr/>
        </p:nvSpPr>
        <p:spPr>
          <a:xfrm>
            <a:off x="4587131" y="3794970"/>
            <a:ext cx="289289" cy="694520"/>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0" name="Google Shape;5180;p43"/>
          <p:cNvSpPr/>
          <p:nvPr/>
        </p:nvSpPr>
        <p:spPr>
          <a:xfrm>
            <a:off x="4532184" y="3956002"/>
            <a:ext cx="200748" cy="70226"/>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1" name="Google Shape;5181;p43"/>
          <p:cNvSpPr/>
          <p:nvPr/>
        </p:nvSpPr>
        <p:spPr>
          <a:xfrm>
            <a:off x="4596288" y="4097055"/>
            <a:ext cx="183950" cy="41379"/>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2" name="Google Shape;5182;p43"/>
          <p:cNvSpPr/>
          <p:nvPr/>
        </p:nvSpPr>
        <p:spPr>
          <a:xfrm>
            <a:off x="4641330" y="4213961"/>
            <a:ext cx="186240" cy="60321"/>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3" name="Google Shape;5183;p43"/>
          <p:cNvSpPr/>
          <p:nvPr/>
        </p:nvSpPr>
        <p:spPr>
          <a:xfrm>
            <a:off x="4716110" y="3844566"/>
            <a:ext cx="25208" cy="176336"/>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4" name="Google Shape;5184;p43"/>
          <p:cNvSpPr/>
          <p:nvPr/>
        </p:nvSpPr>
        <p:spPr>
          <a:xfrm>
            <a:off x="4772599" y="3971256"/>
            <a:ext cx="83216" cy="159538"/>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5" name="Google Shape;5185;p43"/>
          <p:cNvSpPr/>
          <p:nvPr/>
        </p:nvSpPr>
        <p:spPr>
          <a:xfrm>
            <a:off x="4825256" y="4134578"/>
            <a:ext cx="63357" cy="139704"/>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6" name="Google Shape;5186;p43"/>
          <p:cNvSpPr/>
          <p:nvPr/>
        </p:nvSpPr>
        <p:spPr>
          <a:xfrm>
            <a:off x="4727558" y="4451317"/>
            <a:ext cx="275552" cy="275528"/>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7" name="Google Shape;5187;p43"/>
          <p:cNvSpPr/>
          <p:nvPr/>
        </p:nvSpPr>
        <p:spPr>
          <a:xfrm>
            <a:off x="4693215" y="4373475"/>
            <a:ext cx="343464" cy="77865"/>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8" name="Google Shape;5188;p43"/>
          <p:cNvSpPr/>
          <p:nvPr/>
        </p:nvSpPr>
        <p:spPr>
          <a:xfrm>
            <a:off x="4727558" y="4451316"/>
            <a:ext cx="275552" cy="36656"/>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189" name="Google Shape;5189;p43"/>
          <p:cNvSpPr/>
          <p:nvPr/>
        </p:nvSpPr>
        <p:spPr>
          <a:xfrm>
            <a:off x="4681768" y="4740556"/>
            <a:ext cx="1781354" cy="132065"/>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68569" tIns="68569" rIns="68569" bIns="68569" anchor="ctr" anchorCtr="0">
            <a:noAutofit/>
          </a:bodyPr>
          <a:lstStyle/>
          <a:p>
            <a:endParaRPr sz="1050"/>
          </a:p>
        </p:txBody>
      </p:sp>
      <p:sp>
        <p:nvSpPr>
          <p:cNvPr id="5190" name="Google Shape;5190;p43"/>
          <p:cNvSpPr/>
          <p:nvPr/>
        </p:nvSpPr>
        <p:spPr>
          <a:xfrm>
            <a:off x="5286229" y="3226947"/>
            <a:ext cx="720499" cy="770650"/>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1" name="Google Shape;5191;p43"/>
          <p:cNvSpPr/>
          <p:nvPr/>
        </p:nvSpPr>
        <p:spPr>
          <a:xfrm>
            <a:off x="5287747" y="3213090"/>
            <a:ext cx="674711" cy="615474"/>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2" name="Google Shape;5192;p43"/>
          <p:cNvSpPr/>
          <p:nvPr/>
        </p:nvSpPr>
        <p:spPr>
          <a:xfrm>
            <a:off x="4902350" y="4385814"/>
            <a:ext cx="1368435" cy="379397"/>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3" name="Google Shape;5193;p43"/>
          <p:cNvSpPr/>
          <p:nvPr/>
        </p:nvSpPr>
        <p:spPr>
          <a:xfrm>
            <a:off x="5121389" y="4138627"/>
            <a:ext cx="283168" cy="426294"/>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4" name="Google Shape;5194;p43"/>
          <p:cNvSpPr/>
          <p:nvPr/>
        </p:nvSpPr>
        <p:spPr>
          <a:xfrm>
            <a:off x="5395375" y="3516116"/>
            <a:ext cx="390024" cy="34479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195" name="Google Shape;5195;p43"/>
          <p:cNvSpPr/>
          <p:nvPr/>
        </p:nvSpPr>
        <p:spPr>
          <a:xfrm>
            <a:off x="5114521" y="3767834"/>
            <a:ext cx="351080" cy="468275"/>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6" name="Google Shape;5196;p43"/>
          <p:cNvSpPr/>
          <p:nvPr/>
        </p:nvSpPr>
        <p:spPr>
          <a:xfrm>
            <a:off x="5723536" y="4138627"/>
            <a:ext cx="282421" cy="426294"/>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7" name="Google Shape;5197;p43"/>
          <p:cNvSpPr/>
          <p:nvPr/>
        </p:nvSpPr>
        <p:spPr>
          <a:xfrm>
            <a:off x="5662492" y="3767834"/>
            <a:ext cx="351104" cy="468275"/>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8" name="Google Shape;5198;p43"/>
          <p:cNvSpPr/>
          <p:nvPr/>
        </p:nvSpPr>
        <p:spPr>
          <a:xfrm>
            <a:off x="5320571" y="3737733"/>
            <a:ext cx="493049" cy="768554"/>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99" name="Google Shape;5199;p43"/>
          <p:cNvSpPr/>
          <p:nvPr/>
        </p:nvSpPr>
        <p:spPr>
          <a:xfrm>
            <a:off x="5412919" y="3721442"/>
            <a:ext cx="329728" cy="177492"/>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200" name="Google Shape;5200;p43"/>
          <p:cNvSpPr/>
          <p:nvPr/>
        </p:nvSpPr>
        <p:spPr>
          <a:xfrm>
            <a:off x="5470927" y="3591403"/>
            <a:ext cx="199976" cy="278420"/>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1" name="Google Shape;5201;p43"/>
          <p:cNvSpPr/>
          <p:nvPr/>
        </p:nvSpPr>
        <p:spPr>
          <a:xfrm>
            <a:off x="5550310" y="3283461"/>
            <a:ext cx="376264" cy="590146"/>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202" name="Google Shape;5202;p43"/>
          <p:cNvSpPr/>
          <p:nvPr/>
        </p:nvSpPr>
        <p:spPr>
          <a:xfrm>
            <a:off x="5508329" y="3591402"/>
            <a:ext cx="125172" cy="139078"/>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3" name="Google Shape;5203;p43"/>
          <p:cNvSpPr/>
          <p:nvPr/>
        </p:nvSpPr>
        <p:spPr>
          <a:xfrm>
            <a:off x="5401472" y="3324140"/>
            <a:ext cx="309894" cy="375035"/>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4" name="Google Shape;5204;p43"/>
          <p:cNvSpPr/>
          <p:nvPr/>
        </p:nvSpPr>
        <p:spPr>
          <a:xfrm>
            <a:off x="5429717" y="3309656"/>
            <a:ext cx="287747" cy="256370"/>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5" name="Google Shape;5205;p43"/>
          <p:cNvSpPr/>
          <p:nvPr/>
        </p:nvSpPr>
        <p:spPr>
          <a:xfrm>
            <a:off x="5388507" y="3293076"/>
            <a:ext cx="368648" cy="280397"/>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06" name="Google Shape;5206;p43"/>
          <p:cNvSpPr/>
          <p:nvPr/>
        </p:nvSpPr>
        <p:spPr>
          <a:xfrm>
            <a:off x="5220606" y="4122383"/>
            <a:ext cx="693002" cy="15279"/>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68569" tIns="68569" rIns="68569" bIns="68569" anchor="ctr" anchorCtr="0">
            <a:noAutofit/>
          </a:bodyPr>
          <a:lstStyle/>
          <a:p>
            <a:endParaRPr sz="1050"/>
          </a:p>
        </p:txBody>
      </p:sp>
      <p:sp>
        <p:nvSpPr>
          <p:cNvPr id="5207" name="Google Shape;5207;p43"/>
          <p:cNvSpPr/>
          <p:nvPr/>
        </p:nvSpPr>
        <p:spPr>
          <a:xfrm>
            <a:off x="5489242" y="4692478"/>
            <a:ext cx="360262" cy="131294"/>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8" name="Google Shape;5208;p43"/>
          <p:cNvSpPr/>
          <p:nvPr/>
        </p:nvSpPr>
        <p:spPr>
          <a:xfrm>
            <a:off x="5497629" y="4692479"/>
            <a:ext cx="351875" cy="120617"/>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9" name="Google Shape;5209;p43"/>
          <p:cNvSpPr/>
          <p:nvPr/>
        </p:nvSpPr>
        <p:spPr>
          <a:xfrm>
            <a:off x="5224414" y="4115515"/>
            <a:ext cx="685386" cy="460226"/>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0" name="Google Shape;5210;p43"/>
          <p:cNvSpPr/>
          <p:nvPr/>
        </p:nvSpPr>
        <p:spPr>
          <a:xfrm>
            <a:off x="5654106" y="4693274"/>
            <a:ext cx="228968" cy="142789"/>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1" name="Google Shape;5211;p43"/>
          <p:cNvSpPr/>
          <p:nvPr/>
        </p:nvSpPr>
        <p:spPr>
          <a:xfrm>
            <a:off x="5219064" y="4128481"/>
            <a:ext cx="696062" cy="460226"/>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12" name="Google Shape;5212;p43"/>
          <p:cNvSpPr/>
          <p:nvPr/>
        </p:nvSpPr>
        <p:spPr>
          <a:xfrm>
            <a:off x="5263335" y="4587936"/>
            <a:ext cx="606774" cy="27497"/>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3" name="Google Shape;5213;p43"/>
          <p:cNvSpPr/>
          <p:nvPr/>
        </p:nvSpPr>
        <p:spPr>
          <a:xfrm>
            <a:off x="5522066" y="4316432"/>
            <a:ext cx="90083" cy="84155"/>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4" name="Google Shape;5214;p43"/>
          <p:cNvSpPr/>
          <p:nvPr/>
        </p:nvSpPr>
        <p:spPr>
          <a:xfrm>
            <a:off x="4873238" y="4392321"/>
            <a:ext cx="759516" cy="411160"/>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5" name="Google Shape;5215;p43"/>
          <p:cNvSpPr/>
          <p:nvPr/>
        </p:nvSpPr>
        <p:spPr>
          <a:xfrm>
            <a:off x="5657913" y="4392370"/>
            <a:ext cx="603087" cy="381806"/>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6" name="Google Shape;5216;p43"/>
          <p:cNvSpPr/>
          <p:nvPr/>
        </p:nvSpPr>
        <p:spPr>
          <a:xfrm>
            <a:off x="5461769" y="4671127"/>
            <a:ext cx="238150" cy="135125"/>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7" name="Google Shape;5217;p43"/>
          <p:cNvSpPr/>
          <p:nvPr/>
        </p:nvSpPr>
        <p:spPr>
          <a:xfrm>
            <a:off x="5260274" y="4685610"/>
            <a:ext cx="338885" cy="1023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18" name="Google Shape;5218;p43"/>
          <p:cNvSpPr/>
          <p:nvPr/>
        </p:nvSpPr>
        <p:spPr>
          <a:xfrm>
            <a:off x="4873214" y="4392370"/>
            <a:ext cx="603087" cy="381806"/>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9" name="Google Shape;5219;p43"/>
          <p:cNvSpPr/>
          <p:nvPr/>
        </p:nvSpPr>
        <p:spPr>
          <a:xfrm>
            <a:off x="5295387" y="4697323"/>
            <a:ext cx="347272" cy="12644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20" name="Google Shape;5220;p43"/>
          <p:cNvSpPr/>
          <p:nvPr/>
        </p:nvSpPr>
        <p:spPr>
          <a:xfrm>
            <a:off x="5245790" y="4693274"/>
            <a:ext cx="228968" cy="142789"/>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21" name="Google Shape;5221;p43"/>
          <p:cNvSpPr/>
          <p:nvPr/>
        </p:nvSpPr>
        <p:spPr>
          <a:xfrm>
            <a:off x="6287558" y="4510070"/>
            <a:ext cx="151127" cy="216774"/>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2" name="Google Shape;5222;p43"/>
          <p:cNvSpPr/>
          <p:nvPr/>
        </p:nvSpPr>
        <p:spPr>
          <a:xfrm>
            <a:off x="6382967" y="4558919"/>
            <a:ext cx="131294" cy="133583"/>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3" name="Google Shape;5223;p43"/>
          <p:cNvSpPr/>
          <p:nvPr/>
        </p:nvSpPr>
        <p:spPr>
          <a:xfrm>
            <a:off x="6302066" y="4523060"/>
            <a:ext cx="16050" cy="121364"/>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4" name="Google Shape;5224;p43"/>
          <p:cNvSpPr/>
          <p:nvPr/>
        </p:nvSpPr>
        <p:spPr>
          <a:xfrm>
            <a:off x="6365399" y="4510070"/>
            <a:ext cx="73286" cy="216774"/>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294" name="Google Shape;5294;p43"/>
          <p:cNvSpPr txBox="1"/>
          <p:nvPr/>
        </p:nvSpPr>
        <p:spPr>
          <a:xfrm>
            <a:off x="84305" y="1277677"/>
            <a:ext cx="7284684" cy="1481019"/>
          </a:xfrm>
          <a:prstGeom prst="rect">
            <a:avLst/>
          </a:prstGeom>
          <a:noFill/>
          <a:ln>
            <a:noFill/>
          </a:ln>
        </p:spPr>
        <p:txBody>
          <a:bodyPr spcFirstLastPara="1" wrap="square" lIns="68569" tIns="68569" rIns="68569" bIns="68569" anchor="ctr" anchorCtr="0">
            <a:noAutofit/>
          </a:bodyPr>
          <a:lstStyle/>
          <a:p>
            <a:pPr algn="ctr"/>
            <a:r>
              <a:rPr lang="en" sz="4800" dirty="0">
                <a:latin typeface="Fira Sans Medium"/>
                <a:ea typeface="Fira Sans Medium"/>
                <a:cs typeface="Fira Sans Medium"/>
                <a:sym typeface="Fira Sans Medium"/>
              </a:rPr>
              <a:t>Thank you !</a:t>
            </a:r>
          </a:p>
          <a:p>
            <a:pPr algn="ctr"/>
            <a:r>
              <a:rPr lang="en-IN" sz="4800" dirty="0">
                <a:latin typeface="Fira Sans Medium"/>
                <a:ea typeface="Fira Sans Medium"/>
                <a:cs typeface="Fira Sans Medium"/>
                <a:sym typeface="Fira Sans Medium"/>
              </a:rPr>
              <a:t>A</a:t>
            </a:r>
            <a:r>
              <a:rPr lang="en" sz="4800" dirty="0">
                <a:latin typeface="Fira Sans Medium"/>
                <a:ea typeface="Fira Sans Medium"/>
                <a:cs typeface="Fira Sans Medium"/>
                <a:sym typeface="Fira Sans Medium"/>
              </a:rPr>
              <a:t>ny questions ?</a:t>
            </a:r>
            <a:endParaRPr sz="4800" dirty="0">
              <a:latin typeface="Fira Sans Medium"/>
              <a:ea typeface="Fira Sans Medium"/>
              <a:cs typeface="Fira Sans Medium"/>
              <a:sym typeface="Fira Sans Medium"/>
            </a:endParaRPr>
          </a:p>
        </p:txBody>
      </p:sp>
      <p:sp>
        <p:nvSpPr>
          <p:cNvPr id="2" name="Slide Number Placeholder 1"/>
          <p:cNvSpPr>
            <a:spLocks noGrp="1"/>
          </p:cNvSpPr>
          <p:nvPr>
            <p:ph type="sldNum" idx="12"/>
          </p:nvPr>
        </p:nvSpPr>
        <p:spPr/>
        <p:txBody>
          <a:bodyPr/>
          <a:lstStyle/>
          <a:p>
            <a:fld id="{00000000-1234-1234-1234-123412341234}" type="slidenum">
              <a:rPr lang="en" smtClean="0"/>
              <a:pPr/>
              <a:t>20</a:t>
            </a:fld>
            <a:endParaRPr lang="en"/>
          </a:p>
        </p:txBody>
      </p:sp>
      <p:sp>
        <p:nvSpPr>
          <p:cNvPr id="3" name="Date Placeholder 2"/>
          <p:cNvSpPr>
            <a:spLocks noGrp="1"/>
          </p:cNvSpPr>
          <p:nvPr>
            <p:ph type="dt" sz="half" idx="13"/>
          </p:nvPr>
        </p:nvSpPr>
        <p:spPr/>
        <p:txBody>
          <a:bodyPr/>
          <a:lstStyle/>
          <a:p>
            <a:fld id="{B1AD681D-5304-4385-8E74-4BD78690DD69}" type="datetime1">
              <a:rPr lang="en-US" smtClean="0"/>
              <a:t>5/18/2023</a:t>
            </a:fld>
            <a:endParaRPr lang="en-IN"/>
          </a:p>
        </p:txBody>
      </p:sp>
    </p:spTree>
    <p:extLst>
      <p:ext uri="{BB962C8B-B14F-4D97-AF65-F5344CB8AC3E}">
        <p14:creationId xmlns:p14="http://schemas.microsoft.com/office/powerpoint/2010/main" val="324367912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EEFC-61D0-2109-56B3-C9ABD2652A4A}"/>
              </a:ext>
            </a:extLst>
          </p:cNvPr>
          <p:cNvSpPr>
            <a:spLocks noGrp="1"/>
          </p:cNvSpPr>
          <p:nvPr>
            <p:ph type="title"/>
          </p:nvPr>
        </p:nvSpPr>
        <p:spPr>
          <a:xfrm>
            <a:off x="233775" y="1257469"/>
            <a:ext cx="6390450" cy="3405747"/>
          </a:xfrm>
        </p:spPr>
        <p:txBody>
          <a:bodyPr/>
          <a:lstStyle/>
          <a:p>
            <a:pPr marL="457200" indent="-457200" algn="l">
              <a:buFont typeface="Arial" panose="020B0604020202020204" pitchFamily="34" charset="0"/>
              <a:buChar char="•"/>
            </a:pPr>
            <a:r>
              <a:rPr lang="en-IN" sz="3200" dirty="0"/>
              <a:t>Introduction</a:t>
            </a:r>
            <a:br>
              <a:rPr lang="en-IN" sz="1800" dirty="0"/>
            </a:br>
            <a:br>
              <a:rPr lang="en-IN" sz="1800" dirty="0"/>
            </a:br>
            <a:br>
              <a:rPr lang="en-IN" sz="1800" dirty="0"/>
            </a:br>
            <a:br>
              <a:rPr lang="en-IN" sz="1800" dirty="0"/>
            </a:br>
            <a:r>
              <a:rPr lang="en-IN" sz="1400" dirty="0" err="1"/>
              <a:t>Roban</a:t>
            </a:r>
            <a:r>
              <a:rPr lang="en-IN" sz="1400" dirty="0"/>
              <a:t> system is the way of setting up</a:t>
            </a:r>
            <a:br>
              <a:rPr lang="en-IN" sz="1400" dirty="0"/>
            </a:br>
            <a:r>
              <a:rPr lang="en-IN" sz="1400" dirty="0"/>
              <a:t>an Economic Environment to Help The Disabled people with help of modern IOT Technology.</a:t>
            </a:r>
            <a:br>
              <a:rPr lang="en-IN" sz="1400" dirty="0"/>
            </a:br>
            <a:br>
              <a:rPr lang="en-IN" sz="1400" dirty="0"/>
            </a:br>
            <a:r>
              <a:rPr lang="en-IN" sz="1400" dirty="0"/>
              <a:t>All human needs can be fulfilled using </a:t>
            </a:r>
            <a:r>
              <a:rPr lang="en-IN" sz="1400" dirty="0" err="1"/>
              <a:t>Roban</a:t>
            </a:r>
            <a:r>
              <a:rPr lang="en-IN" sz="1400" dirty="0"/>
              <a:t> System</a:t>
            </a:r>
            <a:br>
              <a:rPr lang="en-IN" sz="1400" dirty="0"/>
            </a:br>
            <a:br>
              <a:rPr lang="en-IN" sz="1400" dirty="0"/>
            </a:br>
            <a:r>
              <a:rPr lang="en-IN" sz="1400" dirty="0"/>
              <a:t>we use C++, modern  IOT architecture and MQTT protocols to full fill the </a:t>
            </a:r>
            <a:r>
              <a:rPr lang="en-IN" sz="1400" dirty="0" err="1"/>
              <a:t>Roban</a:t>
            </a:r>
            <a:r>
              <a:rPr lang="en-IN" sz="1400" dirty="0"/>
              <a:t> System</a:t>
            </a:r>
            <a:br>
              <a:rPr lang="en-IN" sz="1400" dirty="0"/>
            </a:br>
            <a:br>
              <a:rPr lang="en-IN" sz="1400" dirty="0"/>
            </a:br>
            <a:r>
              <a:rPr lang="en-IN" sz="1400" dirty="0"/>
              <a:t>it is more Economical than human labour</a:t>
            </a:r>
            <a:br>
              <a:rPr lang="en-IN" sz="1400" dirty="0"/>
            </a:br>
            <a:br>
              <a:rPr lang="en-IN" sz="1400" dirty="0"/>
            </a:br>
            <a:br>
              <a:rPr lang="en-IN" sz="1400" dirty="0"/>
            </a:br>
            <a:br>
              <a:rPr lang="en-IN" sz="1800" dirty="0"/>
            </a:br>
            <a:br>
              <a:rPr lang="en-IN" sz="1800" dirty="0"/>
            </a:br>
            <a:br>
              <a:rPr lang="en-IN" sz="1800" dirty="0"/>
            </a:br>
            <a:endParaRPr lang="en-IN" sz="1800" dirty="0"/>
          </a:p>
        </p:txBody>
      </p:sp>
      <p:sp>
        <p:nvSpPr>
          <p:cNvPr id="3" name="Slide Number Placeholder 2">
            <a:extLst>
              <a:ext uri="{FF2B5EF4-FFF2-40B4-BE49-F238E27FC236}">
                <a16:creationId xmlns:a16="http://schemas.microsoft.com/office/drawing/2014/main" id="{94B87637-E232-E42A-765C-2124604F7244}"/>
              </a:ext>
            </a:extLst>
          </p:cNvPr>
          <p:cNvSpPr>
            <a:spLocks noGrp="1"/>
          </p:cNvSpPr>
          <p:nvPr>
            <p:ph type="sldNum" idx="12"/>
          </p:nvPr>
        </p:nvSpPr>
        <p:spPr/>
        <p:txBody>
          <a:bodyPr/>
          <a:lstStyle/>
          <a:p>
            <a:fld id="{00000000-1234-1234-1234-123412341234}" type="slidenum">
              <a:rPr lang="en" smtClean="0"/>
              <a:pPr/>
              <a:t>3</a:t>
            </a:fld>
            <a:endParaRPr lang="en"/>
          </a:p>
        </p:txBody>
      </p:sp>
      <p:sp>
        <p:nvSpPr>
          <p:cNvPr id="4" name="Date Placeholder 3">
            <a:extLst>
              <a:ext uri="{FF2B5EF4-FFF2-40B4-BE49-F238E27FC236}">
                <a16:creationId xmlns:a16="http://schemas.microsoft.com/office/drawing/2014/main" id="{3B55CDB4-361E-21D1-7D9C-013AC2356C0C}"/>
              </a:ext>
            </a:extLst>
          </p:cNvPr>
          <p:cNvSpPr>
            <a:spLocks noGrp="1"/>
          </p:cNvSpPr>
          <p:nvPr>
            <p:ph type="dt" sz="half" idx="13"/>
          </p:nvPr>
        </p:nvSpPr>
        <p:spPr/>
        <p:txBody>
          <a:bodyPr/>
          <a:lstStyle/>
          <a:p>
            <a:fld id="{51DDA26A-C3AE-40C0-8D57-DA860A449D1A}" type="datetime1">
              <a:rPr lang="en-US" smtClean="0"/>
              <a:t>5/18/2023</a:t>
            </a:fld>
            <a:endParaRPr lang="en-IN"/>
          </a:p>
        </p:txBody>
      </p:sp>
    </p:spTree>
    <p:extLst>
      <p:ext uri="{BB962C8B-B14F-4D97-AF65-F5344CB8AC3E}">
        <p14:creationId xmlns:p14="http://schemas.microsoft.com/office/powerpoint/2010/main" val="970776847"/>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grpSp>
        <p:nvGrpSpPr>
          <p:cNvPr id="3351" name="Google Shape;3351;p36"/>
          <p:cNvGrpSpPr/>
          <p:nvPr/>
        </p:nvGrpSpPr>
        <p:grpSpPr>
          <a:xfrm>
            <a:off x="342889" y="1412355"/>
            <a:ext cx="6175215" cy="2782970"/>
            <a:chOff x="591225" y="1636250"/>
            <a:chExt cx="6403500" cy="2885850"/>
          </a:xfrm>
        </p:grpSpPr>
        <p:sp>
          <p:nvSpPr>
            <p:cNvPr id="3352" name="Google Shape;3352;p36"/>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3" name="Google Shape;3353;p36"/>
            <p:cNvSpPr/>
            <p:nvPr/>
          </p:nvSpPr>
          <p:spPr>
            <a:xfrm>
              <a:off x="3234000" y="1726500"/>
              <a:ext cx="1105275" cy="1889875"/>
            </a:xfrm>
            <a:custGeom>
              <a:avLst/>
              <a:gdLst/>
              <a:ahLst/>
              <a:cxnLst/>
              <a:rect l="l" t="t" r="r" b="b"/>
              <a:pathLst>
                <a:path w="44211" h="75595" extrusionOk="0">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4" name="Google Shape;3354;p36"/>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5" name="Google Shape;3355;p36"/>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6" name="Google Shape;3356;p36"/>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7" name="Google Shape;3357;p36"/>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8" name="Google Shape;3358;p36"/>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9" name="Google Shape;3359;p36"/>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0" name="Google Shape;3360;p36"/>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1" name="Google Shape;3361;p36"/>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2" name="Google Shape;3362;p36"/>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3" name="Google Shape;3363;p36"/>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4" name="Google Shape;3364;p36"/>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5" name="Google Shape;3365;p36"/>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6" name="Google Shape;3366;p36"/>
            <p:cNvSpPr/>
            <p:nvPr/>
          </p:nvSpPr>
          <p:spPr>
            <a:xfrm>
              <a:off x="5042300"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7" name="Google Shape;3367;p36"/>
            <p:cNvSpPr/>
            <p:nvPr/>
          </p:nvSpPr>
          <p:spPr>
            <a:xfrm>
              <a:off x="496710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8" name="Google Shape;3368;p36"/>
            <p:cNvSpPr/>
            <p:nvPr/>
          </p:nvSpPr>
          <p:spPr>
            <a:xfrm>
              <a:off x="4891875"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9" name="Google Shape;3369;p36"/>
            <p:cNvSpPr/>
            <p:nvPr/>
          </p:nvSpPr>
          <p:spPr>
            <a:xfrm>
              <a:off x="5117525" y="4270300"/>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0" name="Google Shape;3370;p36"/>
            <p:cNvSpPr/>
            <p:nvPr/>
          </p:nvSpPr>
          <p:spPr>
            <a:xfrm>
              <a:off x="519275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1" name="Google Shape;3371;p36"/>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2" name="Google Shape;3372;p36"/>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3" name="Google Shape;3373;p36"/>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4" name="Google Shape;3374;p36"/>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5" name="Google Shape;3375;p36"/>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6" name="Google Shape;3376;p36"/>
            <p:cNvSpPr/>
            <p:nvPr/>
          </p:nvSpPr>
          <p:spPr>
            <a:xfrm>
              <a:off x="3772375"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7" name="Google Shape;3377;p36"/>
            <p:cNvSpPr/>
            <p:nvPr/>
          </p:nvSpPr>
          <p:spPr>
            <a:xfrm>
              <a:off x="3621950"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8" name="Google Shape;3378;p36"/>
            <p:cNvSpPr/>
            <p:nvPr/>
          </p:nvSpPr>
          <p:spPr>
            <a:xfrm>
              <a:off x="3697175"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9" name="Google Shape;3379;p36"/>
            <p:cNvSpPr/>
            <p:nvPr/>
          </p:nvSpPr>
          <p:spPr>
            <a:xfrm>
              <a:off x="3847600"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0" name="Google Shape;3380;p36"/>
            <p:cNvSpPr/>
            <p:nvPr/>
          </p:nvSpPr>
          <p:spPr>
            <a:xfrm>
              <a:off x="3922800" y="3507075"/>
              <a:ext cx="28525" cy="29325"/>
            </a:xfrm>
            <a:custGeom>
              <a:avLst/>
              <a:gdLst/>
              <a:ahLst/>
              <a:cxnLst/>
              <a:rect l="l" t="t" r="r" b="b"/>
              <a:pathLst>
                <a:path w="1141" h="1173" extrusionOk="0">
                  <a:moveTo>
                    <a:pt x="571" y="254"/>
                  </a:moveTo>
                  <a:cubicBezTo>
                    <a:pt x="761" y="254"/>
                    <a:pt x="888" y="413"/>
                    <a:pt x="888" y="571"/>
                  </a:cubicBezTo>
                  <a:cubicBezTo>
                    <a:pt x="888" y="761"/>
                    <a:pt x="761" y="919"/>
                    <a:pt x="571" y="919"/>
                  </a:cubicBezTo>
                  <a:cubicBezTo>
                    <a:pt x="381" y="919"/>
                    <a:pt x="223" y="761"/>
                    <a:pt x="223" y="571"/>
                  </a:cubicBezTo>
                  <a:cubicBezTo>
                    <a:pt x="223" y="413"/>
                    <a:pt x="381" y="254"/>
                    <a:pt x="571" y="254"/>
                  </a:cubicBezTo>
                  <a:close/>
                  <a:moveTo>
                    <a:pt x="571" y="1"/>
                  </a:moveTo>
                  <a:cubicBezTo>
                    <a:pt x="254" y="1"/>
                    <a:pt x="1" y="254"/>
                    <a:pt x="1" y="571"/>
                  </a:cubicBezTo>
                  <a:cubicBezTo>
                    <a:pt x="1" y="888"/>
                    <a:pt x="254" y="1173"/>
                    <a:pt x="571" y="1173"/>
                  </a:cubicBezTo>
                  <a:cubicBezTo>
                    <a:pt x="888" y="1173"/>
                    <a:pt x="1141" y="888"/>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1" name="Google Shape;3381;p36"/>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2" name="Google Shape;3382;p36"/>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3" name="Google Shape;3383;p36"/>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4" name="Google Shape;3384;p36"/>
            <p:cNvSpPr/>
            <p:nvPr/>
          </p:nvSpPr>
          <p:spPr>
            <a:xfrm>
              <a:off x="3772375" y="3507075"/>
              <a:ext cx="28525" cy="29325"/>
            </a:xfrm>
            <a:custGeom>
              <a:avLst/>
              <a:gdLst/>
              <a:ahLst/>
              <a:cxnLst/>
              <a:rect l="l" t="t" r="r" b="b"/>
              <a:pathLst>
                <a:path w="1141" h="1173" extrusionOk="0">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5" name="Google Shape;3385;p36"/>
            <p:cNvSpPr/>
            <p:nvPr/>
          </p:nvSpPr>
          <p:spPr>
            <a:xfrm>
              <a:off x="5040725" y="427002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6" name="Google Shape;3386;p36"/>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7" name="Google Shape;3387;p36"/>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8" name="Google Shape;3388;p36"/>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9" name="Google Shape;3389;p36"/>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0" name="Google Shape;3390;p36"/>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1" name="Google Shape;3391;p36"/>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392" name="Google Shape;3392;p36"/>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3" name="Google Shape;3393;p36"/>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394" name="Google Shape;3394;p36"/>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5" name="Google Shape;3395;p36"/>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96" name="Google Shape;3396;p36"/>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7" name="Google Shape;3397;p36"/>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98" name="Google Shape;3398;p36"/>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9" name="Google Shape;3399;p36"/>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00" name="Google Shape;3400;p36"/>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1" name="Google Shape;3401;p36"/>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2" name="Google Shape;3402;p36"/>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3" name="Google Shape;3403;p36"/>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4" name="Google Shape;3404;p36"/>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5" name="Google Shape;3405;p36"/>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6" name="Google Shape;3406;p36"/>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7" name="Google Shape;3407;p36"/>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8" name="Google Shape;3408;p36"/>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09" name="Google Shape;3409;p36"/>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0" name="Google Shape;3410;p36"/>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1" name="Google Shape;3411;p36"/>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2" name="Google Shape;3412;p36"/>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3" name="Google Shape;3413;p36"/>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4" name="Google Shape;3414;p36"/>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5" name="Google Shape;3415;p36"/>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6" name="Google Shape;3416;p36"/>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17" name="Google Shape;3417;p36"/>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8" name="Google Shape;3418;p36"/>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19" name="Google Shape;3419;p36"/>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0" name="Google Shape;3420;p36"/>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1" name="Google Shape;3421;p36"/>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2" name="Google Shape;3422;p36"/>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3" name="Google Shape;3423;p36"/>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4" name="Google Shape;3424;p36"/>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25" name="Google Shape;3425;p36"/>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6" name="Google Shape;3426;p36"/>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7" name="Google Shape;3427;p36"/>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8" name="Google Shape;3428;p36"/>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9" name="Google Shape;3429;p36"/>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0" name="Google Shape;3430;p36"/>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1" name="Google Shape;3431;p36"/>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32" name="Google Shape;3432;p36"/>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3" name="Google Shape;3433;p36"/>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34" name="Google Shape;3434;p36"/>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5" name="Google Shape;3435;p36"/>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6" name="Google Shape;3436;p36"/>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37" name="Google Shape;3437;p36"/>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8" name="Google Shape;3438;p36"/>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39" name="Google Shape;3439;p36"/>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0" name="Google Shape;3440;p36"/>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1" name="Google Shape;3441;p36"/>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2" name="Google Shape;3442;p36"/>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43" name="Google Shape;3443;p36"/>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4" name="Google Shape;3444;p36"/>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5" name="Google Shape;3445;p36"/>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6" name="Google Shape;3446;p36"/>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7" name="Google Shape;3447;p36"/>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8" name="Google Shape;3448;p36"/>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9" name="Google Shape;3449;p36"/>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0" name="Google Shape;3450;p36"/>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1" name="Google Shape;3451;p36"/>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2" name="Google Shape;3452;p36"/>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3" name="Google Shape;3453;p36"/>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4" name="Google Shape;3454;p36"/>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5" name="Google Shape;3455;p36"/>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6" name="Google Shape;3456;p36"/>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7" name="Google Shape;3457;p36"/>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8" name="Google Shape;3458;p36"/>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9" name="Google Shape;3459;p36"/>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60" name="Google Shape;3460;p36"/>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1" name="Google Shape;3461;p36"/>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62" name="Google Shape;3462;p36"/>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3" name="Google Shape;3463;p36"/>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4" name="Google Shape;3464;p36"/>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5" name="Google Shape;3465;p36"/>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6" name="Google Shape;3466;p36"/>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7" name="Google Shape;3467;p36"/>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8" name="Google Shape;3468;p36"/>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9" name="Google Shape;3469;p36"/>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0" name="Google Shape;3470;p36"/>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71" name="Google Shape;3471;p36"/>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2" name="Google Shape;3472;p36"/>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3" name="Google Shape;3473;p36"/>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4" name="Google Shape;3474;p36"/>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5" name="Google Shape;3475;p36"/>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6" name="Google Shape;3476;p36"/>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77" name="Google Shape;3477;p36"/>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8" name="Google Shape;3478;p36"/>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9" name="Google Shape;3479;p36"/>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0" name="Google Shape;3480;p36"/>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1" name="Google Shape;3481;p36"/>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2" name="Google Shape;3482;p36"/>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3" name="Google Shape;3483;p36"/>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4" name="Google Shape;3484;p36"/>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85" name="Google Shape;3485;p36"/>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6" name="Google Shape;3486;p36"/>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7" name="Google Shape;3487;p36"/>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8" name="Google Shape;3488;p36"/>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9" name="Google Shape;3489;p36"/>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0" name="Google Shape;3490;p36"/>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1" name="Google Shape;3491;p36"/>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2" name="Google Shape;3492;p36"/>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3" name="Google Shape;3493;p36"/>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4" name="Google Shape;3494;p36"/>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5" name="Google Shape;3495;p36"/>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6" name="Google Shape;3496;p36"/>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7" name="Google Shape;3497;p36"/>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98" name="Google Shape;3498;p36"/>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9" name="Google Shape;3499;p36"/>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0" name="Google Shape;3500;p36"/>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01" name="Google Shape;3501;p36"/>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2" name="Google Shape;3502;p36"/>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3" name="Google Shape;3503;p36"/>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4" name="Google Shape;3504;p36"/>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5" name="Google Shape;3505;p36"/>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6" name="Google Shape;3506;p36"/>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7" name="Google Shape;3507;p36"/>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8" name="Google Shape;3508;p36"/>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9" name="Google Shape;3509;p36"/>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0" name="Google Shape;3510;p36"/>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11" name="Google Shape;3511;p36"/>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2" name="Google Shape;3512;p36"/>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3" name="Google Shape;3513;p36"/>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4" name="Google Shape;3514;p36"/>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5" name="Google Shape;3515;p36"/>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6" name="Google Shape;3516;p36"/>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7" name="Google Shape;3517;p36"/>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8" name="Google Shape;3518;p36"/>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9" name="Google Shape;3519;p36"/>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0" name="Google Shape;3520;p36"/>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1" name="Google Shape;3521;p36"/>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22" name="Google Shape;3522;p36"/>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3" name="Google Shape;3523;p36"/>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24" name="Google Shape;3524;p36"/>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5" name="Google Shape;3525;p36"/>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6" name="Google Shape;3526;p36"/>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27" name="Google Shape;3527;p36"/>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8" name="Google Shape;3528;p36"/>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29" name="Google Shape;3529;p36"/>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0" name="Google Shape;3530;p36"/>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31" name="Google Shape;3531;p36"/>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2" name="Google Shape;3532;p36"/>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33" name="Google Shape;3533;p36"/>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4" name="Google Shape;3534;p36"/>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35" name="Google Shape;3535;p36"/>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6" name="Google Shape;3536;p36"/>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37" name="Google Shape;3537;p36"/>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8" name="Google Shape;3538;p36"/>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39" name="Google Shape;3539;p36"/>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0" name="Google Shape;3540;p36"/>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1" name="Google Shape;3541;p36"/>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2" name="Google Shape;3542;p36"/>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3" name="Google Shape;3543;p36"/>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44" name="Google Shape;3544;p36"/>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5" name="Google Shape;3545;p36"/>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6" name="Google Shape;3546;p36"/>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7" name="Google Shape;3547;p36"/>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8" name="Google Shape;3548;p36"/>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9" name="Google Shape;3549;p36"/>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0" name="Google Shape;3550;p36"/>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1" name="Google Shape;3551;p36"/>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2" name="Google Shape;3552;p36"/>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3" name="Google Shape;3553;p36"/>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4" name="Google Shape;3554;p36"/>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5" name="Google Shape;3555;p36"/>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6" name="Google Shape;3556;p36"/>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7" name="Google Shape;3557;p36"/>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8" name="Google Shape;3558;p36"/>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9" name="Google Shape;3559;p36"/>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60" name="Google Shape;3560;p36"/>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1" name="Google Shape;3561;p36"/>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62" name="Google Shape;3562;p36"/>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3" name="Google Shape;3563;p36"/>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64" name="Google Shape;3564;p36"/>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5" name="Google Shape;3565;p36"/>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66" name="Google Shape;3566;p36"/>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7" name="Google Shape;3567;p36"/>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8" name="Google Shape;3568;p36"/>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9" name="Google Shape;3569;p36"/>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0" name="Google Shape;3570;p36"/>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1" name="Google Shape;3571;p36"/>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2" name="Google Shape;3572;p36"/>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3" name="Google Shape;3573;p36"/>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4" name="Google Shape;3574;p36"/>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5" name="Google Shape;3575;p36"/>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76" name="Google Shape;3576;p36"/>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7" name="Google Shape;3577;p36"/>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78" name="Google Shape;3578;p36"/>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9" name="Google Shape;3579;p36"/>
            <p:cNvSpPr/>
            <p:nvPr/>
          </p:nvSpPr>
          <p:spPr>
            <a:xfrm>
              <a:off x="3425600" y="1872775"/>
              <a:ext cx="302475" cy="420625"/>
            </a:xfrm>
            <a:custGeom>
              <a:avLst/>
              <a:gdLst/>
              <a:ahLst/>
              <a:cxnLst/>
              <a:rect l="l" t="t" r="r" b="b"/>
              <a:pathLst>
                <a:path w="12099" h="16825" extrusionOk="0">
                  <a:moveTo>
                    <a:pt x="11956" y="0"/>
                  </a:moveTo>
                  <a:cubicBezTo>
                    <a:pt x="11941" y="0"/>
                    <a:pt x="11925" y="3"/>
                    <a:pt x="11908" y="8"/>
                  </a:cubicBezTo>
                  <a:cubicBezTo>
                    <a:pt x="11338" y="103"/>
                    <a:pt x="10768" y="230"/>
                    <a:pt x="10198" y="388"/>
                  </a:cubicBezTo>
                  <a:cubicBezTo>
                    <a:pt x="10103" y="420"/>
                    <a:pt x="10071" y="515"/>
                    <a:pt x="10103" y="610"/>
                  </a:cubicBezTo>
                  <a:cubicBezTo>
                    <a:pt x="10103" y="705"/>
                    <a:pt x="10198" y="737"/>
                    <a:pt x="10261" y="737"/>
                  </a:cubicBezTo>
                  <a:lnTo>
                    <a:pt x="10293" y="737"/>
                  </a:lnTo>
                  <a:cubicBezTo>
                    <a:pt x="10831" y="578"/>
                    <a:pt x="11402" y="420"/>
                    <a:pt x="11972" y="325"/>
                  </a:cubicBezTo>
                  <a:cubicBezTo>
                    <a:pt x="12035" y="325"/>
                    <a:pt x="12098" y="230"/>
                    <a:pt x="12098" y="135"/>
                  </a:cubicBezTo>
                  <a:cubicBezTo>
                    <a:pt x="12072" y="57"/>
                    <a:pt x="12025" y="0"/>
                    <a:pt x="11956" y="0"/>
                  </a:cubicBezTo>
                  <a:close/>
                  <a:moveTo>
                    <a:pt x="8665" y="995"/>
                  </a:moveTo>
                  <a:cubicBezTo>
                    <a:pt x="8639" y="995"/>
                    <a:pt x="8611" y="1003"/>
                    <a:pt x="8583" y="1022"/>
                  </a:cubicBezTo>
                  <a:cubicBezTo>
                    <a:pt x="8045" y="1243"/>
                    <a:pt x="7538" y="1528"/>
                    <a:pt x="7031" y="1813"/>
                  </a:cubicBezTo>
                  <a:cubicBezTo>
                    <a:pt x="6968" y="1877"/>
                    <a:pt x="6936" y="1972"/>
                    <a:pt x="6968" y="2035"/>
                  </a:cubicBezTo>
                  <a:cubicBezTo>
                    <a:pt x="7000" y="2098"/>
                    <a:pt x="7063" y="2130"/>
                    <a:pt x="7126" y="2130"/>
                  </a:cubicBezTo>
                  <a:cubicBezTo>
                    <a:pt x="7158" y="2130"/>
                    <a:pt x="7190" y="2130"/>
                    <a:pt x="7221" y="2098"/>
                  </a:cubicBezTo>
                  <a:cubicBezTo>
                    <a:pt x="7696" y="1813"/>
                    <a:pt x="8203" y="1560"/>
                    <a:pt x="8710" y="1307"/>
                  </a:cubicBezTo>
                  <a:cubicBezTo>
                    <a:pt x="8805" y="1275"/>
                    <a:pt x="8836" y="1180"/>
                    <a:pt x="8805" y="1085"/>
                  </a:cubicBezTo>
                  <a:cubicBezTo>
                    <a:pt x="8782" y="1040"/>
                    <a:pt x="8728" y="995"/>
                    <a:pt x="8665" y="995"/>
                  </a:cubicBezTo>
                  <a:close/>
                  <a:moveTo>
                    <a:pt x="5698" y="2761"/>
                  </a:moveTo>
                  <a:cubicBezTo>
                    <a:pt x="5664" y="2761"/>
                    <a:pt x="5630" y="2771"/>
                    <a:pt x="5606" y="2795"/>
                  </a:cubicBezTo>
                  <a:cubicBezTo>
                    <a:pt x="5131" y="3143"/>
                    <a:pt x="4719" y="3523"/>
                    <a:pt x="4308" y="3935"/>
                  </a:cubicBezTo>
                  <a:cubicBezTo>
                    <a:pt x="4213" y="3999"/>
                    <a:pt x="4213" y="4125"/>
                    <a:pt x="4308" y="4189"/>
                  </a:cubicBezTo>
                  <a:cubicBezTo>
                    <a:pt x="4339" y="4220"/>
                    <a:pt x="4371" y="4220"/>
                    <a:pt x="4403" y="4220"/>
                  </a:cubicBezTo>
                  <a:cubicBezTo>
                    <a:pt x="4466" y="4220"/>
                    <a:pt x="4498" y="4220"/>
                    <a:pt x="4529" y="4189"/>
                  </a:cubicBezTo>
                  <a:cubicBezTo>
                    <a:pt x="4941" y="3777"/>
                    <a:pt x="5353" y="3428"/>
                    <a:pt x="5796" y="3080"/>
                  </a:cubicBezTo>
                  <a:cubicBezTo>
                    <a:pt x="5891" y="3017"/>
                    <a:pt x="5891" y="2890"/>
                    <a:pt x="5828" y="2827"/>
                  </a:cubicBezTo>
                  <a:cubicBezTo>
                    <a:pt x="5808" y="2788"/>
                    <a:pt x="5752" y="2761"/>
                    <a:pt x="5698" y="2761"/>
                  </a:cubicBezTo>
                  <a:close/>
                  <a:moveTo>
                    <a:pt x="3282" y="5167"/>
                  </a:moveTo>
                  <a:cubicBezTo>
                    <a:pt x="3226" y="5167"/>
                    <a:pt x="3175" y="5194"/>
                    <a:pt x="3136" y="5234"/>
                  </a:cubicBezTo>
                  <a:cubicBezTo>
                    <a:pt x="2788" y="5677"/>
                    <a:pt x="2439" y="6152"/>
                    <a:pt x="2123" y="6659"/>
                  </a:cubicBezTo>
                  <a:cubicBezTo>
                    <a:pt x="2091" y="6754"/>
                    <a:pt x="2091" y="6849"/>
                    <a:pt x="2186" y="6880"/>
                  </a:cubicBezTo>
                  <a:cubicBezTo>
                    <a:pt x="2218" y="6912"/>
                    <a:pt x="2249" y="6912"/>
                    <a:pt x="2281" y="6912"/>
                  </a:cubicBezTo>
                  <a:cubicBezTo>
                    <a:pt x="2344" y="6912"/>
                    <a:pt x="2376" y="6880"/>
                    <a:pt x="2408" y="6849"/>
                  </a:cubicBezTo>
                  <a:cubicBezTo>
                    <a:pt x="2724" y="6374"/>
                    <a:pt x="3041" y="5899"/>
                    <a:pt x="3389" y="5455"/>
                  </a:cubicBezTo>
                  <a:cubicBezTo>
                    <a:pt x="3453" y="5360"/>
                    <a:pt x="3453" y="5265"/>
                    <a:pt x="3389" y="5202"/>
                  </a:cubicBezTo>
                  <a:cubicBezTo>
                    <a:pt x="3353" y="5178"/>
                    <a:pt x="3317" y="5167"/>
                    <a:pt x="3282" y="5167"/>
                  </a:cubicBezTo>
                  <a:close/>
                  <a:moveTo>
                    <a:pt x="1453" y="8083"/>
                  </a:moveTo>
                  <a:cubicBezTo>
                    <a:pt x="1394" y="8083"/>
                    <a:pt x="1340" y="8117"/>
                    <a:pt x="1299" y="8179"/>
                  </a:cubicBezTo>
                  <a:cubicBezTo>
                    <a:pt x="1077" y="8717"/>
                    <a:pt x="856" y="9256"/>
                    <a:pt x="666" y="9794"/>
                  </a:cubicBezTo>
                  <a:cubicBezTo>
                    <a:pt x="634" y="9889"/>
                    <a:pt x="697" y="9984"/>
                    <a:pt x="792" y="10016"/>
                  </a:cubicBezTo>
                  <a:cubicBezTo>
                    <a:pt x="792" y="10016"/>
                    <a:pt x="824" y="10047"/>
                    <a:pt x="824" y="10047"/>
                  </a:cubicBezTo>
                  <a:cubicBezTo>
                    <a:pt x="919" y="10047"/>
                    <a:pt x="982" y="9984"/>
                    <a:pt x="1014" y="9921"/>
                  </a:cubicBezTo>
                  <a:cubicBezTo>
                    <a:pt x="1172" y="9382"/>
                    <a:pt x="1394" y="8844"/>
                    <a:pt x="1616" y="8337"/>
                  </a:cubicBezTo>
                  <a:cubicBezTo>
                    <a:pt x="1647" y="8242"/>
                    <a:pt x="1616" y="8147"/>
                    <a:pt x="1552" y="8115"/>
                  </a:cubicBezTo>
                  <a:cubicBezTo>
                    <a:pt x="1519" y="8093"/>
                    <a:pt x="1485" y="8083"/>
                    <a:pt x="1453" y="8083"/>
                  </a:cubicBezTo>
                  <a:close/>
                  <a:moveTo>
                    <a:pt x="444" y="11346"/>
                  </a:moveTo>
                  <a:cubicBezTo>
                    <a:pt x="349" y="11346"/>
                    <a:pt x="254" y="11409"/>
                    <a:pt x="254" y="11504"/>
                  </a:cubicBezTo>
                  <a:cubicBezTo>
                    <a:pt x="127" y="12074"/>
                    <a:pt x="64" y="12644"/>
                    <a:pt x="32" y="13214"/>
                  </a:cubicBezTo>
                  <a:cubicBezTo>
                    <a:pt x="1" y="13309"/>
                    <a:pt x="96" y="13404"/>
                    <a:pt x="191" y="13404"/>
                  </a:cubicBezTo>
                  <a:cubicBezTo>
                    <a:pt x="286" y="13404"/>
                    <a:pt x="349" y="13341"/>
                    <a:pt x="349" y="13246"/>
                  </a:cubicBezTo>
                  <a:cubicBezTo>
                    <a:pt x="412" y="12676"/>
                    <a:pt x="476" y="12106"/>
                    <a:pt x="571" y="11567"/>
                  </a:cubicBezTo>
                  <a:cubicBezTo>
                    <a:pt x="602" y="11472"/>
                    <a:pt x="539" y="11377"/>
                    <a:pt x="444" y="11346"/>
                  </a:cubicBezTo>
                  <a:close/>
                  <a:moveTo>
                    <a:pt x="159" y="14766"/>
                  </a:moveTo>
                  <a:cubicBezTo>
                    <a:pt x="64" y="14798"/>
                    <a:pt x="1" y="14861"/>
                    <a:pt x="1" y="14956"/>
                  </a:cubicBezTo>
                  <a:cubicBezTo>
                    <a:pt x="32" y="15526"/>
                    <a:pt x="96" y="16128"/>
                    <a:pt x="191" y="16698"/>
                  </a:cubicBezTo>
                  <a:cubicBezTo>
                    <a:pt x="191" y="16761"/>
                    <a:pt x="286" y="16824"/>
                    <a:pt x="349" y="16824"/>
                  </a:cubicBezTo>
                  <a:lnTo>
                    <a:pt x="381" y="16824"/>
                  </a:lnTo>
                  <a:cubicBezTo>
                    <a:pt x="476" y="16793"/>
                    <a:pt x="539" y="16729"/>
                    <a:pt x="539" y="16634"/>
                  </a:cubicBezTo>
                  <a:cubicBezTo>
                    <a:pt x="444" y="16064"/>
                    <a:pt x="381" y="15494"/>
                    <a:pt x="349" y="14924"/>
                  </a:cubicBezTo>
                  <a:cubicBezTo>
                    <a:pt x="349" y="14829"/>
                    <a:pt x="254" y="14766"/>
                    <a:pt x="159" y="1476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0" name="Google Shape;3580;p36"/>
            <p:cNvSpPr/>
            <p:nvPr/>
          </p:nvSpPr>
          <p:spPr>
            <a:xfrm>
              <a:off x="3594250" y="2255375"/>
              <a:ext cx="553425" cy="334925"/>
            </a:xfrm>
            <a:custGeom>
              <a:avLst/>
              <a:gdLst/>
              <a:ahLst/>
              <a:cxnLst/>
              <a:rect l="l" t="t" r="r" b="b"/>
              <a:pathLst>
                <a:path w="22137" h="13397" extrusionOk="0">
                  <a:moveTo>
                    <a:pt x="21979" y="0"/>
                  </a:moveTo>
                  <a:cubicBezTo>
                    <a:pt x="21884" y="0"/>
                    <a:pt x="21789" y="64"/>
                    <a:pt x="21789" y="159"/>
                  </a:cubicBezTo>
                  <a:cubicBezTo>
                    <a:pt x="21757" y="697"/>
                    <a:pt x="21662" y="1267"/>
                    <a:pt x="21535" y="1837"/>
                  </a:cubicBezTo>
                  <a:cubicBezTo>
                    <a:pt x="21535" y="1932"/>
                    <a:pt x="21598" y="1995"/>
                    <a:pt x="21693" y="2027"/>
                  </a:cubicBezTo>
                  <a:lnTo>
                    <a:pt x="21725" y="2027"/>
                  </a:lnTo>
                  <a:cubicBezTo>
                    <a:pt x="21789" y="2027"/>
                    <a:pt x="21852" y="1964"/>
                    <a:pt x="21884" y="1900"/>
                  </a:cubicBezTo>
                  <a:cubicBezTo>
                    <a:pt x="22010" y="1330"/>
                    <a:pt x="22074" y="760"/>
                    <a:pt x="22137" y="190"/>
                  </a:cubicBezTo>
                  <a:cubicBezTo>
                    <a:pt x="22137" y="95"/>
                    <a:pt x="22074" y="0"/>
                    <a:pt x="21979" y="0"/>
                  </a:cubicBezTo>
                  <a:close/>
                  <a:moveTo>
                    <a:pt x="21262" y="3349"/>
                  </a:moveTo>
                  <a:cubicBezTo>
                    <a:pt x="21186" y="3349"/>
                    <a:pt x="21118" y="3401"/>
                    <a:pt x="21092" y="3452"/>
                  </a:cubicBezTo>
                  <a:cubicBezTo>
                    <a:pt x="20902" y="3991"/>
                    <a:pt x="20712" y="4529"/>
                    <a:pt x="20458" y="5036"/>
                  </a:cubicBezTo>
                  <a:cubicBezTo>
                    <a:pt x="20427" y="5131"/>
                    <a:pt x="20458" y="5226"/>
                    <a:pt x="20522" y="5257"/>
                  </a:cubicBezTo>
                  <a:cubicBezTo>
                    <a:pt x="20553" y="5289"/>
                    <a:pt x="20585" y="5289"/>
                    <a:pt x="20617" y="5289"/>
                  </a:cubicBezTo>
                  <a:cubicBezTo>
                    <a:pt x="20680" y="5289"/>
                    <a:pt x="20743" y="5257"/>
                    <a:pt x="20775" y="5194"/>
                  </a:cubicBezTo>
                  <a:cubicBezTo>
                    <a:pt x="21028" y="4656"/>
                    <a:pt x="21250" y="4117"/>
                    <a:pt x="21408" y="3579"/>
                  </a:cubicBezTo>
                  <a:cubicBezTo>
                    <a:pt x="21440" y="3484"/>
                    <a:pt x="21408" y="3389"/>
                    <a:pt x="21313" y="3357"/>
                  </a:cubicBezTo>
                  <a:cubicBezTo>
                    <a:pt x="21296" y="3351"/>
                    <a:pt x="21279" y="3349"/>
                    <a:pt x="21262" y="3349"/>
                  </a:cubicBezTo>
                  <a:close/>
                  <a:moveTo>
                    <a:pt x="19769" y="6442"/>
                  </a:moveTo>
                  <a:cubicBezTo>
                    <a:pt x="19713" y="6442"/>
                    <a:pt x="19655" y="6464"/>
                    <a:pt x="19635" y="6524"/>
                  </a:cubicBezTo>
                  <a:cubicBezTo>
                    <a:pt x="19318" y="6999"/>
                    <a:pt x="19002" y="7443"/>
                    <a:pt x="18622" y="7886"/>
                  </a:cubicBezTo>
                  <a:cubicBezTo>
                    <a:pt x="18558" y="7949"/>
                    <a:pt x="18590" y="8076"/>
                    <a:pt x="18653" y="8139"/>
                  </a:cubicBezTo>
                  <a:cubicBezTo>
                    <a:pt x="18685" y="8171"/>
                    <a:pt x="18717" y="8171"/>
                    <a:pt x="18780" y="8171"/>
                  </a:cubicBezTo>
                  <a:cubicBezTo>
                    <a:pt x="18812" y="8171"/>
                    <a:pt x="18875" y="8139"/>
                    <a:pt x="18907" y="8108"/>
                  </a:cubicBezTo>
                  <a:cubicBezTo>
                    <a:pt x="19255" y="7664"/>
                    <a:pt x="19603" y="7189"/>
                    <a:pt x="19920" y="6714"/>
                  </a:cubicBezTo>
                  <a:cubicBezTo>
                    <a:pt x="19983" y="6619"/>
                    <a:pt x="19952" y="6524"/>
                    <a:pt x="19857" y="6461"/>
                  </a:cubicBezTo>
                  <a:cubicBezTo>
                    <a:pt x="19834" y="6449"/>
                    <a:pt x="19802" y="6442"/>
                    <a:pt x="19769" y="6442"/>
                  </a:cubicBezTo>
                  <a:close/>
                  <a:moveTo>
                    <a:pt x="17581" y="9093"/>
                  </a:moveTo>
                  <a:cubicBezTo>
                    <a:pt x="17545" y="9093"/>
                    <a:pt x="17510" y="9110"/>
                    <a:pt x="17482" y="9153"/>
                  </a:cubicBezTo>
                  <a:cubicBezTo>
                    <a:pt x="17070" y="9533"/>
                    <a:pt x="16626" y="9913"/>
                    <a:pt x="16183" y="10229"/>
                  </a:cubicBezTo>
                  <a:cubicBezTo>
                    <a:pt x="16088" y="10293"/>
                    <a:pt x="16088" y="10419"/>
                    <a:pt x="16151" y="10483"/>
                  </a:cubicBezTo>
                  <a:cubicBezTo>
                    <a:pt x="16183" y="10514"/>
                    <a:pt x="16246" y="10546"/>
                    <a:pt x="16278" y="10546"/>
                  </a:cubicBezTo>
                  <a:cubicBezTo>
                    <a:pt x="16310" y="10546"/>
                    <a:pt x="16373" y="10546"/>
                    <a:pt x="16373" y="10514"/>
                  </a:cubicBezTo>
                  <a:cubicBezTo>
                    <a:pt x="16848" y="10166"/>
                    <a:pt x="17291" y="9786"/>
                    <a:pt x="17703" y="9374"/>
                  </a:cubicBezTo>
                  <a:cubicBezTo>
                    <a:pt x="17798" y="9311"/>
                    <a:pt x="17798" y="9216"/>
                    <a:pt x="17703" y="9153"/>
                  </a:cubicBezTo>
                  <a:cubicBezTo>
                    <a:pt x="17668" y="9118"/>
                    <a:pt x="17624" y="9093"/>
                    <a:pt x="17581" y="9093"/>
                  </a:cubicBezTo>
                  <a:close/>
                  <a:moveTo>
                    <a:pt x="214" y="10939"/>
                  </a:moveTo>
                  <a:cubicBezTo>
                    <a:pt x="157" y="10939"/>
                    <a:pt x="104" y="10961"/>
                    <a:pt x="64" y="11021"/>
                  </a:cubicBezTo>
                  <a:cubicBezTo>
                    <a:pt x="0" y="11116"/>
                    <a:pt x="32" y="11211"/>
                    <a:pt x="127" y="11243"/>
                  </a:cubicBezTo>
                  <a:cubicBezTo>
                    <a:pt x="602" y="11559"/>
                    <a:pt x="1077" y="11813"/>
                    <a:pt x="1552" y="12034"/>
                  </a:cubicBezTo>
                  <a:cubicBezTo>
                    <a:pt x="1584" y="12066"/>
                    <a:pt x="1615" y="12066"/>
                    <a:pt x="1647" y="12066"/>
                  </a:cubicBezTo>
                  <a:cubicBezTo>
                    <a:pt x="1710" y="12066"/>
                    <a:pt x="1774" y="12034"/>
                    <a:pt x="1805" y="11971"/>
                  </a:cubicBezTo>
                  <a:cubicBezTo>
                    <a:pt x="1837" y="11876"/>
                    <a:pt x="1805" y="11781"/>
                    <a:pt x="1710" y="11718"/>
                  </a:cubicBezTo>
                  <a:cubicBezTo>
                    <a:pt x="1235" y="11496"/>
                    <a:pt x="760" y="11243"/>
                    <a:pt x="317" y="10958"/>
                  </a:cubicBezTo>
                  <a:cubicBezTo>
                    <a:pt x="282" y="10946"/>
                    <a:pt x="247" y="10939"/>
                    <a:pt x="214" y="10939"/>
                  </a:cubicBezTo>
                  <a:close/>
                  <a:moveTo>
                    <a:pt x="14858" y="11146"/>
                  </a:moveTo>
                  <a:cubicBezTo>
                    <a:pt x="14825" y="11146"/>
                    <a:pt x="14792" y="11157"/>
                    <a:pt x="14758" y="11179"/>
                  </a:cubicBezTo>
                  <a:cubicBezTo>
                    <a:pt x="14283" y="11464"/>
                    <a:pt x="13776" y="11718"/>
                    <a:pt x="13238" y="11939"/>
                  </a:cubicBezTo>
                  <a:cubicBezTo>
                    <a:pt x="13175" y="11971"/>
                    <a:pt x="13111" y="12066"/>
                    <a:pt x="13175" y="12161"/>
                  </a:cubicBezTo>
                  <a:cubicBezTo>
                    <a:pt x="13175" y="12225"/>
                    <a:pt x="13238" y="12256"/>
                    <a:pt x="13333" y="12256"/>
                  </a:cubicBezTo>
                  <a:lnTo>
                    <a:pt x="13365" y="12256"/>
                  </a:lnTo>
                  <a:cubicBezTo>
                    <a:pt x="13903" y="12034"/>
                    <a:pt x="14441" y="11749"/>
                    <a:pt x="14948" y="11464"/>
                  </a:cubicBezTo>
                  <a:cubicBezTo>
                    <a:pt x="15011" y="11433"/>
                    <a:pt x="15043" y="11338"/>
                    <a:pt x="15011" y="11243"/>
                  </a:cubicBezTo>
                  <a:cubicBezTo>
                    <a:pt x="14970" y="11181"/>
                    <a:pt x="14916" y="11146"/>
                    <a:pt x="14858" y="11146"/>
                  </a:cubicBezTo>
                  <a:close/>
                  <a:moveTo>
                    <a:pt x="3244" y="12343"/>
                  </a:moveTo>
                  <a:cubicBezTo>
                    <a:pt x="3167" y="12343"/>
                    <a:pt x="3098" y="12400"/>
                    <a:pt x="3072" y="12478"/>
                  </a:cubicBezTo>
                  <a:cubicBezTo>
                    <a:pt x="3040" y="12573"/>
                    <a:pt x="3072" y="12668"/>
                    <a:pt x="3167" y="12700"/>
                  </a:cubicBezTo>
                  <a:cubicBezTo>
                    <a:pt x="3737" y="12858"/>
                    <a:pt x="4307" y="13016"/>
                    <a:pt x="4846" y="13143"/>
                  </a:cubicBezTo>
                  <a:lnTo>
                    <a:pt x="4909" y="13143"/>
                  </a:lnTo>
                  <a:cubicBezTo>
                    <a:pt x="4972" y="13143"/>
                    <a:pt x="5036" y="13080"/>
                    <a:pt x="5067" y="12985"/>
                  </a:cubicBezTo>
                  <a:cubicBezTo>
                    <a:pt x="5067" y="12890"/>
                    <a:pt x="5036" y="12826"/>
                    <a:pt x="4941" y="12795"/>
                  </a:cubicBezTo>
                  <a:cubicBezTo>
                    <a:pt x="4371" y="12668"/>
                    <a:pt x="3832" y="12541"/>
                    <a:pt x="3294" y="12351"/>
                  </a:cubicBezTo>
                  <a:cubicBezTo>
                    <a:pt x="3277" y="12346"/>
                    <a:pt x="3260" y="12343"/>
                    <a:pt x="3244" y="12343"/>
                  </a:cubicBezTo>
                  <a:close/>
                  <a:moveTo>
                    <a:pt x="11705" y="12501"/>
                  </a:moveTo>
                  <a:cubicBezTo>
                    <a:pt x="11688" y="12501"/>
                    <a:pt x="11671" y="12504"/>
                    <a:pt x="11654" y="12510"/>
                  </a:cubicBezTo>
                  <a:cubicBezTo>
                    <a:pt x="11116" y="12668"/>
                    <a:pt x="10546" y="12795"/>
                    <a:pt x="10008" y="12890"/>
                  </a:cubicBezTo>
                  <a:cubicBezTo>
                    <a:pt x="9913" y="12890"/>
                    <a:pt x="9849" y="12985"/>
                    <a:pt x="9849" y="13080"/>
                  </a:cubicBezTo>
                  <a:cubicBezTo>
                    <a:pt x="9881" y="13175"/>
                    <a:pt x="9944" y="13238"/>
                    <a:pt x="10039" y="13238"/>
                  </a:cubicBezTo>
                  <a:cubicBezTo>
                    <a:pt x="10609" y="13143"/>
                    <a:pt x="11179" y="13016"/>
                    <a:pt x="11749" y="12826"/>
                  </a:cubicBezTo>
                  <a:cubicBezTo>
                    <a:pt x="11844" y="12826"/>
                    <a:pt x="11908" y="12731"/>
                    <a:pt x="11876" y="12636"/>
                  </a:cubicBezTo>
                  <a:cubicBezTo>
                    <a:pt x="11850" y="12558"/>
                    <a:pt x="11781" y="12501"/>
                    <a:pt x="11705" y="12501"/>
                  </a:cubicBezTo>
                  <a:close/>
                  <a:moveTo>
                    <a:pt x="6619" y="13016"/>
                  </a:moveTo>
                  <a:cubicBezTo>
                    <a:pt x="6524" y="13016"/>
                    <a:pt x="6429" y="13080"/>
                    <a:pt x="6429" y="13175"/>
                  </a:cubicBezTo>
                  <a:cubicBezTo>
                    <a:pt x="6429" y="13270"/>
                    <a:pt x="6492" y="13365"/>
                    <a:pt x="6587" y="13365"/>
                  </a:cubicBezTo>
                  <a:cubicBezTo>
                    <a:pt x="6967" y="13396"/>
                    <a:pt x="7347" y="13396"/>
                    <a:pt x="7696" y="13396"/>
                  </a:cubicBezTo>
                  <a:lnTo>
                    <a:pt x="8329" y="13396"/>
                  </a:lnTo>
                  <a:cubicBezTo>
                    <a:pt x="8424" y="13396"/>
                    <a:pt x="8487" y="13301"/>
                    <a:pt x="8487" y="13206"/>
                  </a:cubicBezTo>
                  <a:cubicBezTo>
                    <a:pt x="8487" y="13111"/>
                    <a:pt x="8392" y="13048"/>
                    <a:pt x="8297" y="13048"/>
                  </a:cubicBezTo>
                  <a:cubicBezTo>
                    <a:pt x="8074" y="13061"/>
                    <a:pt x="7846" y="13069"/>
                    <a:pt x="7614" y="13069"/>
                  </a:cubicBezTo>
                  <a:cubicBezTo>
                    <a:pt x="7287" y="13069"/>
                    <a:pt x="6953" y="13053"/>
                    <a:pt x="6619" y="1301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1" name="Google Shape;3581;p36"/>
            <p:cNvSpPr/>
            <p:nvPr/>
          </p:nvSpPr>
          <p:spPr>
            <a:xfrm>
              <a:off x="3918850" y="1894050"/>
              <a:ext cx="172625" cy="143625"/>
            </a:xfrm>
            <a:custGeom>
              <a:avLst/>
              <a:gdLst/>
              <a:ahLst/>
              <a:cxnLst/>
              <a:rect l="l" t="t" r="r" b="b"/>
              <a:pathLst>
                <a:path w="6905" h="5745" extrusionOk="0">
                  <a:moveTo>
                    <a:pt x="184" y="0"/>
                  </a:moveTo>
                  <a:cubicBezTo>
                    <a:pt x="115" y="0"/>
                    <a:pt x="56" y="36"/>
                    <a:pt x="32" y="107"/>
                  </a:cubicBezTo>
                  <a:cubicBezTo>
                    <a:pt x="1" y="202"/>
                    <a:pt x="32" y="297"/>
                    <a:pt x="127" y="329"/>
                  </a:cubicBezTo>
                  <a:cubicBezTo>
                    <a:pt x="634" y="551"/>
                    <a:pt x="1172" y="804"/>
                    <a:pt x="1647" y="1057"/>
                  </a:cubicBezTo>
                  <a:cubicBezTo>
                    <a:pt x="1679" y="1089"/>
                    <a:pt x="1711" y="1089"/>
                    <a:pt x="1742" y="1089"/>
                  </a:cubicBezTo>
                  <a:cubicBezTo>
                    <a:pt x="1806" y="1089"/>
                    <a:pt x="1869" y="1057"/>
                    <a:pt x="1901" y="994"/>
                  </a:cubicBezTo>
                  <a:cubicBezTo>
                    <a:pt x="1932" y="931"/>
                    <a:pt x="1901" y="836"/>
                    <a:pt x="1837" y="772"/>
                  </a:cubicBezTo>
                  <a:cubicBezTo>
                    <a:pt x="1331" y="487"/>
                    <a:pt x="792" y="234"/>
                    <a:pt x="254" y="12"/>
                  </a:cubicBezTo>
                  <a:cubicBezTo>
                    <a:pt x="230" y="4"/>
                    <a:pt x="206" y="0"/>
                    <a:pt x="184" y="0"/>
                  </a:cubicBezTo>
                  <a:close/>
                  <a:moveTo>
                    <a:pt x="3187" y="1688"/>
                  </a:moveTo>
                  <a:cubicBezTo>
                    <a:pt x="3131" y="1688"/>
                    <a:pt x="3080" y="1715"/>
                    <a:pt x="3041" y="1754"/>
                  </a:cubicBezTo>
                  <a:cubicBezTo>
                    <a:pt x="2977" y="1849"/>
                    <a:pt x="3009" y="1944"/>
                    <a:pt x="3072" y="2007"/>
                  </a:cubicBezTo>
                  <a:cubicBezTo>
                    <a:pt x="3547" y="2324"/>
                    <a:pt x="3959" y="2704"/>
                    <a:pt x="4371" y="3084"/>
                  </a:cubicBezTo>
                  <a:cubicBezTo>
                    <a:pt x="4434" y="3116"/>
                    <a:pt x="4466" y="3116"/>
                    <a:pt x="4498" y="3116"/>
                  </a:cubicBezTo>
                  <a:cubicBezTo>
                    <a:pt x="4561" y="3116"/>
                    <a:pt x="4593" y="3116"/>
                    <a:pt x="4624" y="3084"/>
                  </a:cubicBezTo>
                  <a:cubicBezTo>
                    <a:pt x="4688" y="3021"/>
                    <a:pt x="4688" y="2894"/>
                    <a:pt x="4624" y="2831"/>
                  </a:cubicBezTo>
                  <a:cubicBezTo>
                    <a:pt x="4212" y="2451"/>
                    <a:pt x="3737" y="2071"/>
                    <a:pt x="3294" y="1722"/>
                  </a:cubicBezTo>
                  <a:cubicBezTo>
                    <a:pt x="3258" y="1698"/>
                    <a:pt x="3222" y="1688"/>
                    <a:pt x="3187" y="1688"/>
                  </a:cubicBezTo>
                  <a:close/>
                  <a:moveTo>
                    <a:pt x="5668" y="4031"/>
                  </a:moveTo>
                  <a:cubicBezTo>
                    <a:pt x="5632" y="4031"/>
                    <a:pt x="5598" y="4042"/>
                    <a:pt x="5574" y="4066"/>
                  </a:cubicBezTo>
                  <a:cubicBezTo>
                    <a:pt x="5511" y="4129"/>
                    <a:pt x="5479" y="4256"/>
                    <a:pt x="5543" y="4319"/>
                  </a:cubicBezTo>
                  <a:cubicBezTo>
                    <a:pt x="5923" y="4763"/>
                    <a:pt x="6271" y="5206"/>
                    <a:pt x="6556" y="5681"/>
                  </a:cubicBezTo>
                  <a:cubicBezTo>
                    <a:pt x="6588" y="5744"/>
                    <a:pt x="6651" y="5744"/>
                    <a:pt x="6714" y="5744"/>
                  </a:cubicBezTo>
                  <a:lnTo>
                    <a:pt x="6809" y="5744"/>
                  </a:lnTo>
                  <a:cubicBezTo>
                    <a:pt x="6873" y="5681"/>
                    <a:pt x="6904" y="5586"/>
                    <a:pt x="6841" y="5491"/>
                  </a:cubicBezTo>
                  <a:cubicBezTo>
                    <a:pt x="6524" y="5016"/>
                    <a:pt x="6176" y="4541"/>
                    <a:pt x="5828" y="4098"/>
                  </a:cubicBezTo>
                  <a:cubicBezTo>
                    <a:pt x="5788" y="4058"/>
                    <a:pt x="5725" y="4031"/>
                    <a:pt x="5668" y="403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2" name="Google Shape;3582;p36"/>
            <p:cNvSpPr/>
            <p:nvPr/>
          </p:nvSpPr>
          <p:spPr>
            <a:xfrm>
              <a:off x="3481025" y="2259325"/>
              <a:ext cx="271575" cy="17450"/>
            </a:xfrm>
            <a:custGeom>
              <a:avLst/>
              <a:gdLst/>
              <a:ahLst/>
              <a:cxnLst/>
              <a:rect l="l" t="t" r="r" b="b"/>
              <a:pathLst>
                <a:path w="10863" h="698" extrusionOk="0">
                  <a:moveTo>
                    <a:pt x="349" y="1"/>
                  </a:moveTo>
                  <a:cubicBezTo>
                    <a:pt x="159" y="1"/>
                    <a:pt x="1" y="159"/>
                    <a:pt x="1" y="349"/>
                  </a:cubicBezTo>
                  <a:lnTo>
                    <a:pt x="1" y="381"/>
                  </a:lnTo>
                  <a:cubicBezTo>
                    <a:pt x="1" y="571"/>
                    <a:pt x="159" y="697"/>
                    <a:pt x="349" y="697"/>
                  </a:cubicBezTo>
                  <a:lnTo>
                    <a:pt x="10483" y="697"/>
                  </a:lnTo>
                  <a:cubicBezTo>
                    <a:pt x="10705" y="697"/>
                    <a:pt x="10863" y="571"/>
                    <a:pt x="10863" y="381"/>
                  </a:cubicBezTo>
                  <a:lnTo>
                    <a:pt x="10863" y="349"/>
                  </a:lnTo>
                  <a:cubicBezTo>
                    <a:pt x="10863" y="159"/>
                    <a:pt x="10705" y="1"/>
                    <a:pt x="1048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83" name="Google Shape;3583;p36"/>
            <p:cNvSpPr/>
            <p:nvPr/>
          </p:nvSpPr>
          <p:spPr>
            <a:xfrm>
              <a:off x="3476275" y="2255375"/>
              <a:ext cx="281075" cy="26150"/>
            </a:xfrm>
            <a:custGeom>
              <a:avLst/>
              <a:gdLst/>
              <a:ahLst/>
              <a:cxnLst/>
              <a:rect l="l" t="t" r="r" b="b"/>
              <a:pathLst>
                <a:path w="11243" h="1046" extrusionOk="0">
                  <a:moveTo>
                    <a:pt x="10673" y="349"/>
                  </a:moveTo>
                  <a:cubicBezTo>
                    <a:pt x="10800" y="349"/>
                    <a:pt x="10895" y="412"/>
                    <a:pt x="10895" y="507"/>
                  </a:cubicBezTo>
                  <a:cubicBezTo>
                    <a:pt x="10895" y="602"/>
                    <a:pt x="10800" y="697"/>
                    <a:pt x="10673" y="697"/>
                  </a:cubicBezTo>
                  <a:lnTo>
                    <a:pt x="539" y="697"/>
                  </a:lnTo>
                  <a:cubicBezTo>
                    <a:pt x="444" y="697"/>
                    <a:pt x="349" y="602"/>
                    <a:pt x="349" y="507"/>
                  </a:cubicBezTo>
                  <a:cubicBezTo>
                    <a:pt x="349" y="412"/>
                    <a:pt x="444" y="349"/>
                    <a:pt x="539" y="349"/>
                  </a:cubicBezTo>
                  <a:close/>
                  <a:moveTo>
                    <a:pt x="571" y="0"/>
                  </a:moveTo>
                  <a:cubicBezTo>
                    <a:pt x="254" y="0"/>
                    <a:pt x="0" y="222"/>
                    <a:pt x="0" y="507"/>
                  </a:cubicBezTo>
                  <a:cubicBezTo>
                    <a:pt x="0" y="792"/>
                    <a:pt x="254" y="1045"/>
                    <a:pt x="571" y="1045"/>
                  </a:cubicBezTo>
                  <a:lnTo>
                    <a:pt x="10673" y="1045"/>
                  </a:lnTo>
                  <a:cubicBezTo>
                    <a:pt x="10990" y="1045"/>
                    <a:pt x="11243" y="792"/>
                    <a:pt x="11243" y="507"/>
                  </a:cubicBezTo>
                  <a:cubicBezTo>
                    <a:pt x="11243" y="222"/>
                    <a:pt x="10990" y="0"/>
                    <a:pt x="107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4" name="Google Shape;3584;p36"/>
            <p:cNvSpPr/>
            <p:nvPr/>
          </p:nvSpPr>
          <p:spPr>
            <a:xfrm>
              <a:off x="3486575" y="2272800"/>
              <a:ext cx="262875" cy="201100"/>
            </a:xfrm>
            <a:custGeom>
              <a:avLst/>
              <a:gdLst/>
              <a:ahLst/>
              <a:cxnLst/>
              <a:rect l="l" t="t" r="r" b="b"/>
              <a:pathLst>
                <a:path w="10515" h="8044" extrusionOk="0">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5" name="Google Shape;3585;p36"/>
            <p:cNvSpPr/>
            <p:nvPr/>
          </p:nvSpPr>
          <p:spPr>
            <a:xfrm>
              <a:off x="3551500" y="2309200"/>
              <a:ext cx="27725" cy="28525"/>
            </a:xfrm>
            <a:custGeom>
              <a:avLst/>
              <a:gdLst/>
              <a:ahLst/>
              <a:cxnLst/>
              <a:rect l="l" t="t" r="r" b="b"/>
              <a:pathLst>
                <a:path w="1109" h="1141" extrusionOk="0">
                  <a:moveTo>
                    <a:pt x="538" y="1"/>
                  </a:moveTo>
                  <a:cubicBezTo>
                    <a:pt x="253" y="1"/>
                    <a:pt x="0" y="254"/>
                    <a:pt x="0" y="571"/>
                  </a:cubicBezTo>
                  <a:cubicBezTo>
                    <a:pt x="0" y="888"/>
                    <a:pt x="253" y="1141"/>
                    <a:pt x="538" y="1141"/>
                  </a:cubicBezTo>
                  <a:cubicBezTo>
                    <a:pt x="855" y="1141"/>
                    <a:pt x="1108" y="888"/>
                    <a:pt x="1108" y="571"/>
                  </a:cubicBezTo>
                  <a:cubicBezTo>
                    <a:pt x="1108" y="254"/>
                    <a:pt x="855" y="1"/>
                    <a:pt x="53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86" name="Google Shape;3586;p36"/>
            <p:cNvSpPr/>
            <p:nvPr/>
          </p:nvSpPr>
          <p:spPr>
            <a:xfrm>
              <a:off x="35467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7" name="Google Shape;3587;p36"/>
            <p:cNvSpPr/>
            <p:nvPr/>
          </p:nvSpPr>
          <p:spPr>
            <a:xfrm>
              <a:off x="3544375" y="2408975"/>
              <a:ext cx="32475" cy="32475"/>
            </a:xfrm>
            <a:custGeom>
              <a:avLst/>
              <a:gdLst/>
              <a:ahLst/>
              <a:cxnLst/>
              <a:rect l="l" t="t" r="r" b="b"/>
              <a:pathLst>
                <a:path w="1299" h="1299" extrusionOk="0">
                  <a:moveTo>
                    <a:pt x="665" y="0"/>
                  </a:moveTo>
                  <a:cubicBezTo>
                    <a:pt x="285" y="0"/>
                    <a:pt x="0" y="285"/>
                    <a:pt x="0" y="665"/>
                  </a:cubicBezTo>
                  <a:cubicBezTo>
                    <a:pt x="0" y="1013"/>
                    <a:pt x="285" y="1299"/>
                    <a:pt x="665" y="1299"/>
                  </a:cubicBezTo>
                  <a:cubicBezTo>
                    <a:pt x="1013" y="1299"/>
                    <a:pt x="1298" y="1013"/>
                    <a:pt x="1298" y="665"/>
                  </a:cubicBezTo>
                  <a:cubicBezTo>
                    <a:pt x="1298" y="285"/>
                    <a:pt x="1013" y="0"/>
                    <a:pt x="66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88" name="Google Shape;3588;p36"/>
            <p:cNvSpPr/>
            <p:nvPr/>
          </p:nvSpPr>
          <p:spPr>
            <a:xfrm>
              <a:off x="3540400" y="2405000"/>
              <a:ext cx="41200" cy="40400"/>
            </a:xfrm>
            <a:custGeom>
              <a:avLst/>
              <a:gdLst/>
              <a:ahLst/>
              <a:cxnLst/>
              <a:rect l="l" t="t" r="r" b="b"/>
              <a:pathLst>
                <a:path w="1648" h="1616" extrusionOk="0">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9" name="Google Shape;3589;p36"/>
            <p:cNvSpPr/>
            <p:nvPr/>
          </p:nvSpPr>
          <p:spPr>
            <a:xfrm>
              <a:off x="3637000" y="2309200"/>
              <a:ext cx="27725" cy="28525"/>
            </a:xfrm>
            <a:custGeom>
              <a:avLst/>
              <a:gdLst/>
              <a:ahLst/>
              <a:cxnLst/>
              <a:rect l="l" t="t" r="r" b="b"/>
              <a:pathLst>
                <a:path w="1109" h="1141" extrusionOk="0">
                  <a:moveTo>
                    <a:pt x="539" y="1"/>
                  </a:moveTo>
                  <a:cubicBezTo>
                    <a:pt x="254" y="1"/>
                    <a:pt x="0" y="254"/>
                    <a:pt x="0" y="571"/>
                  </a:cubicBezTo>
                  <a:cubicBezTo>
                    <a:pt x="0" y="888"/>
                    <a:pt x="254" y="1141"/>
                    <a:pt x="539" y="1141"/>
                  </a:cubicBezTo>
                  <a:cubicBezTo>
                    <a:pt x="855" y="1141"/>
                    <a:pt x="1109" y="888"/>
                    <a:pt x="1109" y="571"/>
                  </a:cubicBezTo>
                  <a:cubicBezTo>
                    <a:pt x="1109" y="254"/>
                    <a:pt x="855" y="1"/>
                    <a:pt x="53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90" name="Google Shape;3590;p36"/>
            <p:cNvSpPr/>
            <p:nvPr/>
          </p:nvSpPr>
          <p:spPr>
            <a:xfrm>
              <a:off x="36322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1" name="Google Shape;3591;p36"/>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2" name="Google Shape;3592;p36"/>
            <p:cNvSpPr/>
            <p:nvPr/>
          </p:nvSpPr>
          <p:spPr>
            <a:xfrm>
              <a:off x="3585525" y="2346100"/>
              <a:ext cx="28525" cy="34375"/>
            </a:xfrm>
            <a:custGeom>
              <a:avLst/>
              <a:gdLst/>
              <a:ahLst/>
              <a:cxnLst/>
              <a:rect l="l" t="t" r="r" b="b"/>
              <a:pathLst>
                <a:path w="1141" h="1375" extrusionOk="0">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3" name="Google Shape;3593;p36"/>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4" name="Google Shape;3594;p36"/>
            <p:cNvSpPr/>
            <p:nvPr/>
          </p:nvSpPr>
          <p:spPr>
            <a:xfrm>
              <a:off x="3585525" y="2346350"/>
              <a:ext cx="28525" cy="34125"/>
            </a:xfrm>
            <a:custGeom>
              <a:avLst/>
              <a:gdLst/>
              <a:ahLst/>
              <a:cxnLst/>
              <a:rect l="l" t="t" r="r" b="b"/>
              <a:pathLst>
                <a:path w="1141" h="1365" extrusionOk="0">
                  <a:moveTo>
                    <a:pt x="939" y="0"/>
                  </a:moveTo>
                  <a:cubicBezTo>
                    <a:pt x="883" y="0"/>
                    <a:pt x="832" y="27"/>
                    <a:pt x="793" y="67"/>
                  </a:cubicBezTo>
                  <a:lnTo>
                    <a:pt x="32" y="1080"/>
                  </a:lnTo>
                  <a:cubicBezTo>
                    <a:pt x="1" y="1175"/>
                    <a:pt x="1" y="1270"/>
                    <a:pt x="96" y="1333"/>
                  </a:cubicBezTo>
                  <a:cubicBezTo>
                    <a:pt x="128" y="1365"/>
                    <a:pt x="159" y="1365"/>
                    <a:pt x="191" y="1365"/>
                  </a:cubicBezTo>
                  <a:cubicBezTo>
                    <a:pt x="254" y="1365"/>
                    <a:pt x="286" y="1333"/>
                    <a:pt x="318" y="1302"/>
                  </a:cubicBezTo>
                  <a:lnTo>
                    <a:pt x="1078" y="257"/>
                  </a:lnTo>
                  <a:cubicBezTo>
                    <a:pt x="1141" y="193"/>
                    <a:pt x="1109" y="67"/>
                    <a:pt x="1046" y="35"/>
                  </a:cubicBezTo>
                  <a:cubicBezTo>
                    <a:pt x="1010" y="11"/>
                    <a:pt x="973" y="0"/>
                    <a:pt x="9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5" name="Google Shape;3595;p36"/>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6" name="Google Shape;3596;p36"/>
            <p:cNvSpPr/>
            <p:nvPr/>
          </p:nvSpPr>
          <p:spPr>
            <a:xfrm>
              <a:off x="3668675" y="2350700"/>
              <a:ext cx="28525" cy="34550"/>
            </a:xfrm>
            <a:custGeom>
              <a:avLst/>
              <a:gdLst/>
              <a:ahLst/>
              <a:cxnLst/>
              <a:rect l="l" t="t" r="r" b="b"/>
              <a:pathLst>
                <a:path w="1141" h="1382" extrusionOk="0">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7" name="Google Shape;3597;p36"/>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8" name="Google Shape;3598;p36"/>
            <p:cNvSpPr/>
            <p:nvPr/>
          </p:nvSpPr>
          <p:spPr>
            <a:xfrm>
              <a:off x="3668675" y="2350700"/>
              <a:ext cx="28525" cy="34550"/>
            </a:xfrm>
            <a:custGeom>
              <a:avLst/>
              <a:gdLst/>
              <a:ahLst/>
              <a:cxnLst/>
              <a:rect l="l" t="t" r="r" b="b"/>
              <a:pathLst>
                <a:path w="1141" h="1382" extrusionOk="0">
                  <a:moveTo>
                    <a:pt x="956" y="0"/>
                  </a:moveTo>
                  <a:cubicBezTo>
                    <a:pt x="898" y="0"/>
                    <a:pt x="832" y="22"/>
                    <a:pt x="792" y="83"/>
                  </a:cubicBezTo>
                  <a:lnTo>
                    <a:pt x="63" y="1096"/>
                  </a:lnTo>
                  <a:cubicBezTo>
                    <a:pt x="0" y="1191"/>
                    <a:pt x="32" y="1286"/>
                    <a:pt x="95" y="1349"/>
                  </a:cubicBezTo>
                  <a:cubicBezTo>
                    <a:pt x="127" y="1349"/>
                    <a:pt x="158" y="1381"/>
                    <a:pt x="190" y="1381"/>
                  </a:cubicBezTo>
                  <a:cubicBezTo>
                    <a:pt x="253" y="1381"/>
                    <a:pt x="317" y="1349"/>
                    <a:pt x="348" y="1318"/>
                  </a:cubicBezTo>
                  <a:lnTo>
                    <a:pt x="1077" y="273"/>
                  </a:lnTo>
                  <a:cubicBezTo>
                    <a:pt x="1140" y="209"/>
                    <a:pt x="1108" y="83"/>
                    <a:pt x="1045" y="19"/>
                  </a:cubicBezTo>
                  <a:cubicBezTo>
                    <a:pt x="1022" y="8"/>
                    <a:pt x="990" y="0"/>
                    <a:pt x="95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9" name="Google Shape;3599;p36"/>
            <p:cNvSpPr/>
            <p:nvPr/>
          </p:nvSpPr>
          <p:spPr>
            <a:xfrm>
              <a:off x="3591075" y="2379375"/>
              <a:ext cx="57825" cy="48625"/>
            </a:xfrm>
            <a:custGeom>
              <a:avLst/>
              <a:gdLst/>
              <a:ahLst/>
              <a:cxnLst/>
              <a:rect l="l" t="t" r="r" b="b"/>
              <a:pathLst>
                <a:path w="2313" h="1945" extrusionOk="0">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0" name="Google Shape;3600;p36"/>
            <p:cNvSpPr/>
            <p:nvPr/>
          </p:nvSpPr>
          <p:spPr>
            <a:xfrm>
              <a:off x="3614825" y="2376500"/>
              <a:ext cx="42775" cy="30125"/>
            </a:xfrm>
            <a:custGeom>
              <a:avLst/>
              <a:gdLst/>
              <a:ahLst/>
              <a:cxnLst/>
              <a:rect l="l" t="t" r="r" b="b"/>
              <a:pathLst>
                <a:path w="1711" h="1205" extrusionOk="0">
                  <a:moveTo>
                    <a:pt x="1141" y="1"/>
                  </a:moveTo>
                  <a:lnTo>
                    <a:pt x="127" y="412"/>
                  </a:lnTo>
                  <a:cubicBezTo>
                    <a:pt x="32" y="444"/>
                    <a:pt x="1" y="539"/>
                    <a:pt x="32" y="634"/>
                  </a:cubicBezTo>
                  <a:cubicBezTo>
                    <a:pt x="58" y="686"/>
                    <a:pt x="126" y="737"/>
                    <a:pt x="202" y="737"/>
                  </a:cubicBezTo>
                  <a:cubicBezTo>
                    <a:pt x="219" y="737"/>
                    <a:pt x="237" y="735"/>
                    <a:pt x="254" y="729"/>
                  </a:cubicBezTo>
                  <a:lnTo>
                    <a:pt x="1109" y="381"/>
                  </a:lnTo>
                  <a:lnTo>
                    <a:pt x="1362" y="1077"/>
                  </a:lnTo>
                  <a:cubicBezTo>
                    <a:pt x="1394" y="1172"/>
                    <a:pt x="1457" y="1204"/>
                    <a:pt x="1521" y="1204"/>
                  </a:cubicBezTo>
                  <a:lnTo>
                    <a:pt x="1584" y="1204"/>
                  </a:lnTo>
                  <a:cubicBezTo>
                    <a:pt x="1647" y="1172"/>
                    <a:pt x="1711" y="1077"/>
                    <a:pt x="1679" y="982"/>
                  </a:cubicBezTo>
                  <a:lnTo>
                    <a:pt x="1362" y="96"/>
                  </a:lnTo>
                  <a:cubicBezTo>
                    <a:pt x="1362" y="64"/>
                    <a:pt x="1331" y="32"/>
                    <a:pt x="12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1" name="Google Shape;3601;p36"/>
            <p:cNvSpPr/>
            <p:nvPr/>
          </p:nvSpPr>
          <p:spPr>
            <a:xfrm>
              <a:off x="3677375" y="2398675"/>
              <a:ext cx="182900" cy="107700"/>
            </a:xfrm>
            <a:custGeom>
              <a:avLst/>
              <a:gdLst/>
              <a:ahLst/>
              <a:cxnLst/>
              <a:rect l="l" t="t" r="r" b="b"/>
              <a:pathLst>
                <a:path w="7316" h="4308" extrusionOk="0">
                  <a:moveTo>
                    <a:pt x="1932" y="0"/>
                  </a:moveTo>
                  <a:cubicBezTo>
                    <a:pt x="792" y="634"/>
                    <a:pt x="0" y="1837"/>
                    <a:pt x="0" y="3231"/>
                  </a:cubicBezTo>
                  <a:lnTo>
                    <a:pt x="0" y="4307"/>
                  </a:lnTo>
                  <a:lnTo>
                    <a:pt x="7316" y="4307"/>
                  </a:lnTo>
                  <a:lnTo>
                    <a:pt x="7316" y="3231"/>
                  </a:lnTo>
                  <a:cubicBezTo>
                    <a:pt x="7316" y="1837"/>
                    <a:pt x="6524" y="634"/>
                    <a:pt x="538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02" name="Google Shape;3602;p36"/>
            <p:cNvSpPr/>
            <p:nvPr/>
          </p:nvSpPr>
          <p:spPr>
            <a:xfrm>
              <a:off x="3673425" y="2394725"/>
              <a:ext cx="190825" cy="111650"/>
            </a:xfrm>
            <a:custGeom>
              <a:avLst/>
              <a:gdLst/>
              <a:ahLst/>
              <a:cxnLst/>
              <a:rect l="l" t="t" r="r" b="b"/>
              <a:pathLst>
                <a:path w="7633" h="4466" extrusionOk="0">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3" name="Google Shape;3603;p36"/>
            <p:cNvSpPr/>
            <p:nvPr/>
          </p:nvSpPr>
          <p:spPr>
            <a:xfrm>
              <a:off x="3712200" y="2397875"/>
              <a:ext cx="114825" cy="42000"/>
            </a:xfrm>
            <a:custGeom>
              <a:avLst/>
              <a:gdLst/>
              <a:ahLst/>
              <a:cxnLst/>
              <a:rect l="l" t="t" r="r" b="b"/>
              <a:pathLst>
                <a:path w="4593" h="1680" extrusionOk="0">
                  <a:moveTo>
                    <a:pt x="444" y="1"/>
                  </a:moveTo>
                  <a:lnTo>
                    <a:pt x="1" y="1679"/>
                  </a:lnTo>
                  <a:lnTo>
                    <a:pt x="1553" y="1172"/>
                  </a:lnTo>
                  <a:lnTo>
                    <a:pt x="3041" y="1172"/>
                  </a:lnTo>
                  <a:lnTo>
                    <a:pt x="4593" y="1679"/>
                  </a:lnTo>
                  <a:lnTo>
                    <a:pt x="4118"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04" name="Google Shape;3604;p36"/>
            <p:cNvSpPr/>
            <p:nvPr/>
          </p:nvSpPr>
          <p:spPr>
            <a:xfrm>
              <a:off x="3707450" y="2396300"/>
              <a:ext cx="124325" cy="47850"/>
            </a:xfrm>
            <a:custGeom>
              <a:avLst/>
              <a:gdLst/>
              <a:ahLst/>
              <a:cxnLst/>
              <a:rect l="l" t="t" r="r" b="b"/>
              <a:pathLst>
                <a:path w="4973" h="1914" extrusionOk="0">
                  <a:moveTo>
                    <a:pt x="444" y="0"/>
                  </a:moveTo>
                  <a:lnTo>
                    <a:pt x="33" y="1710"/>
                  </a:lnTo>
                  <a:cubicBezTo>
                    <a:pt x="1" y="1774"/>
                    <a:pt x="33" y="1837"/>
                    <a:pt x="64" y="1869"/>
                  </a:cubicBezTo>
                  <a:cubicBezTo>
                    <a:pt x="109" y="1891"/>
                    <a:pt x="154" y="1914"/>
                    <a:pt x="199" y="1914"/>
                  </a:cubicBezTo>
                  <a:cubicBezTo>
                    <a:pt x="217" y="1914"/>
                    <a:pt x="236" y="1910"/>
                    <a:pt x="254" y="1901"/>
                  </a:cubicBezTo>
                  <a:lnTo>
                    <a:pt x="1774" y="1394"/>
                  </a:lnTo>
                  <a:lnTo>
                    <a:pt x="3199" y="1394"/>
                  </a:lnTo>
                  <a:lnTo>
                    <a:pt x="4751" y="1901"/>
                  </a:lnTo>
                  <a:lnTo>
                    <a:pt x="4783" y="1901"/>
                  </a:lnTo>
                  <a:cubicBezTo>
                    <a:pt x="4846" y="1901"/>
                    <a:pt x="4878" y="1901"/>
                    <a:pt x="4910" y="1869"/>
                  </a:cubicBezTo>
                  <a:cubicBezTo>
                    <a:pt x="4941" y="1837"/>
                    <a:pt x="4973" y="1742"/>
                    <a:pt x="4941" y="1710"/>
                  </a:cubicBezTo>
                  <a:lnTo>
                    <a:pt x="4466" y="0"/>
                  </a:lnTo>
                  <a:lnTo>
                    <a:pt x="4118" y="95"/>
                  </a:lnTo>
                  <a:lnTo>
                    <a:pt x="4530" y="1489"/>
                  </a:lnTo>
                  <a:lnTo>
                    <a:pt x="3294" y="1077"/>
                  </a:lnTo>
                  <a:lnTo>
                    <a:pt x="1711" y="1077"/>
                  </a:lnTo>
                  <a:lnTo>
                    <a:pt x="444" y="1489"/>
                  </a:lnTo>
                  <a:lnTo>
                    <a:pt x="793" y="95"/>
                  </a:lnTo>
                  <a:lnTo>
                    <a:pt x="444"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5" name="Google Shape;3605;p36"/>
            <p:cNvSpPr/>
            <p:nvPr/>
          </p:nvSpPr>
          <p:spPr>
            <a:xfrm>
              <a:off x="3753375" y="2426375"/>
              <a:ext cx="29325" cy="19825"/>
            </a:xfrm>
            <a:custGeom>
              <a:avLst/>
              <a:gdLst/>
              <a:ahLst/>
              <a:cxnLst/>
              <a:rect l="l" t="t" r="r" b="b"/>
              <a:pathLst>
                <a:path w="1173" h="793" extrusionOk="0">
                  <a:moveTo>
                    <a:pt x="1" y="1"/>
                  </a:moveTo>
                  <a:lnTo>
                    <a:pt x="1" y="507"/>
                  </a:lnTo>
                  <a:cubicBezTo>
                    <a:pt x="1" y="666"/>
                    <a:pt x="127" y="793"/>
                    <a:pt x="286" y="793"/>
                  </a:cubicBezTo>
                  <a:lnTo>
                    <a:pt x="887" y="793"/>
                  </a:lnTo>
                  <a:cubicBezTo>
                    <a:pt x="1046" y="793"/>
                    <a:pt x="1172" y="666"/>
                    <a:pt x="1172" y="507"/>
                  </a:cubicBezTo>
                  <a:lnTo>
                    <a:pt x="1172"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06" name="Google Shape;3606;p36"/>
            <p:cNvSpPr/>
            <p:nvPr/>
          </p:nvSpPr>
          <p:spPr>
            <a:xfrm>
              <a:off x="3748625" y="2426375"/>
              <a:ext cx="38825" cy="23775"/>
            </a:xfrm>
            <a:custGeom>
              <a:avLst/>
              <a:gdLst/>
              <a:ahLst/>
              <a:cxnLst/>
              <a:rect l="l" t="t" r="r" b="b"/>
              <a:pathLst>
                <a:path w="1553" h="951" extrusionOk="0">
                  <a:moveTo>
                    <a:pt x="1" y="1"/>
                  </a:moveTo>
                  <a:lnTo>
                    <a:pt x="1" y="507"/>
                  </a:lnTo>
                  <a:cubicBezTo>
                    <a:pt x="1" y="761"/>
                    <a:pt x="222" y="951"/>
                    <a:pt x="476" y="951"/>
                  </a:cubicBezTo>
                  <a:lnTo>
                    <a:pt x="1077" y="951"/>
                  </a:lnTo>
                  <a:cubicBezTo>
                    <a:pt x="1331" y="951"/>
                    <a:pt x="1552" y="761"/>
                    <a:pt x="1552" y="507"/>
                  </a:cubicBezTo>
                  <a:lnTo>
                    <a:pt x="1552" y="1"/>
                  </a:lnTo>
                  <a:lnTo>
                    <a:pt x="1204" y="1"/>
                  </a:lnTo>
                  <a:lnTo>
                    <a:pt x="1204" y="507"/>
                  </a:lnTo>
                  <a:cubicBezTo>
                    <a:pt x="1204" y="571"/>
                    <a:pt x="1141" y="634"/>
                    <a:pt x="1077" y="634"/>
                  </a:cubicBezTo>
                  <a:lnTo>
                    <a:pt x="476" y="634"/>
                  </a:lnTo>
                  <a:cubicBezTo>
                    <a:pt x="412" y="634"/>
                    <a:pt x="349" y="571"/>
                    <a:pt x="349" y="507"/>
                  </a:cubicBezTo>
                  <a:lnTo>
                    <a:pt x="349"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7" name="Google Shape;3607;p36"/>
            <p:cNvSpPr/>
            <p:nvPr/>
          </p:nvSpPr>
          <p:spPr>
            <a:xfrm>
              <a:off x="3753375" y="2446175"/>
              <a:ext cx="31700" cy="80175"/>
            </a:xfrm>
            <a:custGeom>
              <a:avLst/>
              <a:gdLst/>
              <a:ahLst/>
              <a:cxnLst/>
              <a:rect l="l" t="t" r="r" b="b"/>
              <a:pathLst>
                <a:path w="1268" h="3207" extrusionOk="0">
                  <a:moveTo>
                    <a:pt x="286" y="1"/>
                  </a:moveTo>
                  <a:lnTo>
                    <a:pt x="1" y="2566"/>
                  </a:lnTo>
                  <a:cubicBezTo>
                    <a:pt x="1" y="2661"/>
                    <a:pt x="32" y="2756"/>
                    <a:pt x="96" y="2819"/>
                  </a:cubicBezTo>
                  <a:lnTo>
                    <a:pt x="412" y="3136"/>
                  </a:lnTo>
                  <a:cubicBezTo>
                    <a:pt x="476" y="3183"/>
                    <a:pt x="539" y="3207"/>
                    <a:pt x="602" y="3207"/>
                  </a:cubicBezTo>
                  <a:cubicBezTo>
                    <a:pt x="666" y="3207"/>
                    <a:pt x="729" y="3183"/>
                    <a:pt x="792" y="3136"/>
                  </a:cubicBezTo>
                  <a:lnTo>
                    <a:pt x="1141" y="2819"/>
                  </a:lnTo>
                  <a:cubicBezTo>
                    <a:pt x="1204" y="2756"/>
                    <a:pt x="1267" y="2661"/>
                    <a:pt x="1236" y="2566"/>
                  </a:cubicBezTo>
                  <a:lnTo>
                    <a:pt x="951"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08" name="Google Shape;3608;p36"/>
            <p:cNvSpPr/>
            <p:nvPr/>
          </p:nvSpPr>
          <p:spPr>
            <a:xfrm>
              <a:off x="3748625" y="2445375"/>
              <a:ext cx="40400" cy="84750"/>
            </a:xfrm>
            <a:custGeom>
              <a:avLst/>
              <a:gdLst/>
              <a:ahLst/>
              <a:cxnLst/>
              <a:rect l="l" t="t" r="r" b="b"/>
              <a:pathLst>
                <a:path w="1616" h="3390" extrusionOk="0">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9" name="Google Shape;3609;p36"/>
            <p:cNvSpPr/>
            <p:nvPr/>
          </p:nvSpPr>
          <p:spPr>
            <a:xfrm>
              <a:off x="3709050" y="2295750"/>
              <a:ext cx="117975" cy="133025"/>
            </a:xfrm>
            <a:custGeom>
              <a:avLst/>
              <a:gdLst/>
              <a:ahLst/>
              <a:cxnLst/>
              <a:rect l="l" t="t" r="r" b="b"/>
              <a:pathLst>
                <a:path w="4719" h="5321" extrusionOk="0">
                  <a:moveTo>
                    <a:pt x="2344" y="0"/>
                  </a:moveTo>
                  <a:cubicBezTo>
                    <a:pt x="1045" y="0"/>
                    <a:pt x="0" y="1046"/>
                    <a:pt x="0" y="2376"/>
                  </a:cubicBezTo>
                  <a:cubicBezTo>
                    <a:pt x="0" y="3674"/>
                    <a:pt x="1045" y="5321"/>
                    <a:pt x="2344" y="5321"/>
                  </a:cubicBezTo>
                  <a:cubicBezTo>
                    <a:pt x="3674" y="5321"/>
                    <a:pt x="4719" y="3674"/>
                    <a:pt x="4719" y="2376"/>
                  </a:cubicBezTo>
                  <a:cubicBezTo>
                    <a:pt x="4719" y="1077"/>
                    <a:pt x="3674" y="0"/>
                    <a:pt x="234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10" name="Google Shape;3610;p36"/>
            <p:cNvSpPr/>
            <p:nvPr/>
          </p:nvSpPr>
          <p:spPr>
            <a:xfrm>
              <a:off x="3704300" y="2291800"/>
              <a:ext cx="127475" cy="140950"/>
            </a:xfrm>
            <a:custGeom>
              <a:avLst/>
              <a:gdLst/>
              <a:ahLst/>
              <a:cxnLst/>
              <a:rect l="l" t="t" r="r" b="b"/>
              <a:pathLst>
                <a:path w="5099" h="5638" extrusionOk="0">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1" name="Google Shape;3611;p36"/>
            <p:cNvSpPr/>
            <p:nvPr/>
          </p:nvSpPr>
          <p:spPr>
            <a:xfrm>
              <a:off x="3975075" y="2114000"/>
              <a:ext cx="166275" cy="104975"/>
            </a:xfrm>
            <a:custGeom>
              <a:avLst/>
              <a:gdLst/>
              <a:ahLst/>
              <a:cxnLst/>
              <a:rect l="l" t="t" r="r" b="b"/>
              <a:pathLst>
                <a:path w="6651" h="4199" extrusionOk="0">
                  <a:moveTo>
                    <a:pt x="5025" y="1"/>
                  </a:moveTo>
                  <a:cubicBezTo>
                    <a:pt x="4541" y="1"/>
                    <a:pt x="4006" y="66"/>
                    <a:pt x="3515" y="272"/>
                  </a:cubicBezTo>
                  <a:cubicBezTo>
                    <a:pt x="3325" y="367"/>
                    <a:pt x="3104" y="462"/>
                    <a:pt x="2945" y="588"/>
                  </a:cubicBezTo>
                  <a:cubicBezTo>
                    <a:pt x="1298" y="1665"/>
                    <a:pt x="0" y="2203"/>
                    <a:pt x="0" y="2203"/>
                  </a:cubicBezTo>
                  <a:lnTo>
                    <a:pt x="760" y="3502"/>
                  </a:lnTo>
                  <a:cubicBezTo>
                    <a:pt x="760" y="3502"/>
                    <a:pt x="1140" y="4072"/>
                    <a:pt x="1678" y="4104"/>
                  </a:cubicBezTo>
                  <a:cubicBezTo>
                    <a:pt x="1692" y="4104"/>
                    <a:pt x="1705" y="4105"/>
                    <a:pt x="1717" y="4105"/>
                  </a:cubicBezTo>
                  <a:cubicBezTo>
                    <a:pt x="2250" y="4105"/>
                    <a:pt x="2280" y="3470"/>
                    <a:pt x="2280" y="3470"/>
                  </a:cubicBezTo>
                  <a:cubicBezTo>
                    <a:pt x="2280" y="3470"/>
                    <a:pt x="2470" y="4167"/>
                    <a:pt x="3199" y="4199"/>
                  </a:cubicBezTo>
                  <a:lnTo>
                    <a:pt x="3072" y="3502"/>
                  </a:lnTo>
                  <a:lnTo>
                    <a:pt x="3072" y="3502"/>
                  </a:lnTo>
                  <a:cubicBezTo>
                    <a:pt x="3072" y="3502"/>
                    <a:pt x="3439" y="3912"/>
                    <a:pt x="3853" y="3912"/>
                  </a:cubicBezTo>
                  <a:cubicBezTo>
                    <a:pt x="3940" y="3912"/>
                    <a:pt x="4029" y="3894"/>
                    <a:pt x="4117" y="3850"/>
                  </a:cubicBezTo>
                  <a:lnTo>
                    <a:pt x="3832" y="3122"/>
                  </a:lnTo>
                  <a:lnTo>
                    <a:pt x="3832" y="3122"/>
                  </a:lnTo>
                  <a:cubicBezTo>
                    <a:pt x="3832" y="3122"/>
                    <a:pt x="4318" y="3487"/>
                    <a:pt x="4772" y="3487"/>
                  </a:cubicBezTo>
                  <a:cubicBezTo>
                    <a:pt x="4886" y="3487"/>
                    <a:pt x="4997" y="3464"/>
                    <a:pt x="5099" y="3407"/>
                  </a:cubicBezTo>
                  <a:lnTo>
                    <a:pt x="4529" y="2710"/>
                  </a:lnTo>
                  <a:lnTo>
                    <a:pt x="4529" y="2710"/>
                  </a:lnTo>
                  <a:cubicBezTo>
                    <a:pt x="4529" y="2710"/>
                    <a:pt x="4957" y="2861"/>
                    <a:pt x="5352" y="2861"/>
                  </a:cubicBezTo>
                  <a:cubicBezTo>
                    <a:pt x="5610" y="2861"/>
                    <a:pt x="5854" y="2796"/>
                    <a:pt x="5954" y="2583"/>
                  </a:cubicBezTo>
                  <a:lnTo>
                    <a:pt x="4750" y="2013"/>
                  </a:lnTo>
                  <a:lnTo>
                    <a:pt x="4750" y="2013"/>
                  </a:lnTo>
                  <a:cubicBezTo>
                    <a:pt x="4750" y="2013"/>
                    <a:pt x="4787" y="2015"/>
                    <a:pt x="4849" y="2015"/>
                  </a:cubicBezTo>
                  <a:cubicBezTo>
                    <a:pt x="5174" y="2015"/>
                    <a:pt x="6201" y="1970"/>
                    <a:pt x="6334" y="1412"/>
                  </a:cubicBezTo>
                  <a:lnTo>
                    <a:pt x="4687" y="1190"/>
                  </a:lnTo>
                  <a:cubicBezTo>
                    <a:pt x="4687" y="1190"/>
                    <a:pt x="6651" y="968"/>
                    <a:pt x="6587" y="208"/>
                  </a:cubicBezTo>
                  <a:cubicBezTo>
                    <a:pt x="6587" y="208"/>
                    <a:pt x="5887" y="1"/>
                    <a:pt x="502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12" name="Google Shape;3612;p36"/>
            <p:cNvSpPr/>
            <p:nvPr/>
          </p:nvSpPr>
          <p:spPr>
            <a:xfrm>
              <a:off x="3970300" y="2110050"/>
              <a:ext cx="174225" cy="112875"/>
            </a:xfrm>
            <a:custGeom>
              <a:avLst/>
              <a:gdLst/>
              <a:ahLst/>
              <a:cxnLst/>
              <a:rect l="l" t="t" r="r" b="b"/>
              <a:pathLst>
                <a:path w="6969" h="4515" extrusionOk="0">
                  <a:moveTo>
                    <a:pt x="5207" y="334"/>
                  </a:moveTo>
                  <a:cubicBezTo>
                    <a:pt x="5811" y="334"/>
                    <a:pt x="6337" y="439"/>
                    <a:pt x="6588" y="493"/>
                  </a:cubicBezTo>
                  <a:cubicBezTo>
                    <a:pt x="6556" y="525"/>
                    <a:pt x="6556" y="556"/>
                    <a:pt x="6525" y="556"/>
                  </a:cubicBezTo>
                  <a:cubicBezTo>
                    <a:pt x="6240" y="936"/>
                    <a:pt x="5226" y="1126"/>
                    <a:pt x="4846" y="1158"/>
                  </a:cubicBezTo>
                  <a:cubicBezTo>
                    <a:pt x="4783" y="1158"/>
                    <a:pt x="4688" y="1253"/>
                    <a:pt x="4688" y="1316"/>
                  </a:cubicBezTo>
                  <a:cubicBezTo>
                    <a:pt x="4688" y="1411"/>
                    <a:pt x="4751" y="1475"/>
                    <a:pt x="4846" y="1506"/>
                  </a:cubicBezTo>
                  <a:lnTo>
                    <a:pt x="6240" y="1696"/>
                  </a:lnTo>
                  <a:cubicBezTo>
                    <a:pt x="6010" y="1926"/>
                    <a:pt x="5492" y="1991"/>
                    <a:pt x="5150" y="1991"/>
                  </a:cubicBezTo>
                  <a:cubicBezTo>
                    <a:pt x="5068" y="1991"/>
                    <a:pt x="4997" y="1988"/>
                    <a:pt x="4941" y="1981"/>
                  </a:cubicBezTo>
                  <a:cubicBezTo>
                    <a:pt x="4878" y="1981"/>
                    <a:pt x="4783" y="2045"/>
                    <a:pt x="4783" y="2140"/>
                  </a:cubicBezTo>
                  <a:cubicBezTo>
                    <a:pt x="4751" y="2203"/>
                    <a:pt x="4783" y="2298"/>
                    <a:pt x="4878" y="2330"/>
                  </a:cubicBezTo>
                  <a:lnTo>
                    <a:pt x="5860" y="2773"/>
                  </a:lnTo>
                  <a:cubicBezTo>
                    <a:pt x="5774" y="2811"/>
                    <a:pt x="5668" y="2826"/>
                    <a:pt x="5554" y="2826"/>
                  </a:cubicBezTo>
                  <a:cubicBezTo>
                    <a:pt x="5290" y="2826"/>
                    <a:pt x="4982" y="2745"/>
                    <a:pt x="4783" y="2678"/>
                  </a:cubicBezTo>
                  <a:cubicBezTo>
                    <a:pt x="4720" y="2678"/>
                    <a:pt x="4625" y="2678"/>
                    <a:pt x="4593" y="2741"/>
                  </a:cubicBezTo>
                  <a:cubicBezTo>
                    <a:pt x="4530" y="2805"/>
                    <a:pt x="4561" y="2900"/>
                    <a:pt x="4593" y="2963"/>
                  </a:cubicBezTo>
                  <a:lnTo>
                    <a:pt x="5005" y="3470"/>
                  </a:lnTo>
                  <a:cubicBezTo>
                    <a:pt x="4986" y="3472"/>
                    <a:pt x="4968" y="3473"/>
                    <a:pt x="4949" y="3473"/>
                  </a:cubicBezTo>
                  <a:cubicBezTo>
                    <a:pt x="4641" y="3473"/>
                    <a:pt x="4267" y="3243"/>
                    <a:pt x="4118" y="3153"/>
                  </a:cubicBezTo>
                  <a:cubicBezTo>
                    <a:pt x="4102" y="3121"/>
                    <a:pt x="4070" y="3106"/>
                    <a:pt x="4035" y="3106"/>
                  </a:cubicBezTo>
                  <a:cubicBezTo>
                    <a:pt x="3999" y="3106"/>
                    <a:pt x="3960" y="3121"/>
                    <a:pt x="3928" y="3153"/>
                  </a:cubicBezTo>
                  <a:cubicBezTo>
                    <a:pt x="3865" y="3185"/>
                    <a:pt x="3833" y="3280"/>
                    <a:pt x="3865" y="3343"/>
                  </a:cubicBezTo>
                  <a:lnTo>
                    <a:pt x="4055" y="3913"/>
                  </a:lnTo>
                  <a:cubicBezTo>
                    <a:pt x="3738" y="3913"/>
                    <a:pt x="3390" y="3565"/>
                    <a:pt x="3390" y="3565"/>
                  </a:cubicBezTo>
                  <a:cubicBezTo>
                    <a:pt x="3366" y="3518"/>
                    <a:pt x="3309" y="3489"/>
                    <a:pt x="3255" y="3489"/>
                  </a:cubicBezTo>
                  <a:cubicBezTo>
                    <a:pt x="3236" y="3489"/>
                    <a:pt x="3217" y="3493"/>
                    <a:pt x="3200" y="3501"/>
                  </a:cubicBezTo>
                  <a:cubicBezTo>
                    <a:pt x="3136" y="3533"/>
                    <a:pt x="3105" y="3628"/>
                    <a:pt x="3105" y="3691"/>
                  </a:cubicBezTo>
                  <a:lnTo>
                    <a:pt x="3200" y="4135"/>
                  </a:lnTo>
                  <a:cubicBezTo>
                    <a:pt x="2788" y="4040"/>
                    <a:pt x="2630" y="3596"/>
                    <a:pt x="2630" y="3596"/>
                  </a:cubicBezTo>
                  <a:cubicBezTo>
                    <a:pt x="2598" y="3501"/>
                    <a:pt x="2535" y="3470"/>
                    <a:pt x="2471" y="3470"/>
                  </a:cubicBezTo>
                  <a:cubicBezTo>
                    <a:pt x="2471" y="3470"/>
                    <a:pt x="2440" y="3470"/>
                    <a:pt x="2440" y="3438"/>
                  </a:cubicBezTo>
                  <a:cubicBezTo>
                    <a:pt x="2345" y="3470"/>
                    <a:pt x="2281" y="3533"/>
                    <a:pt x="2281" y="3628"/>
                  </a:cubicBezTo>
                  <a:cubicBezTo>
                    <a:pt x="2281" y="3628"/>
                    <a:pt x="2249" y="4103"/>
                    <a:pt x="1901" y="4103"/>
                  </a:cubicBezTo>
                  <a:cubicBezTo>
                    <a:pt x="1426" y="4072"/>
                    <a:pt x="1109" y="3565"/>
                    <a:pt x="1109" y="3565"/>
                  </a:cubicBezTo>
                  <a:lnTo>
                    <a:pt x="413" y="2425"/>
                  </a:lnTo>
                  <a:cubicBezTo>
                    <a:pt x="856" y="2235"/>
                    <a:pt x="1933" y="1728"/>
                    <a:pt x="3231" y="873"/>
                  </a:cubicBezTo>
                  <a:cubicBezTo>
                    <a:pt x="3358" y="778"/>
                    <a:pt x="3580" y="683"/>
                    <a:pt x="3770" y="588"/>
                  </a:cubicBezTo>
                  <a:cubicBezTo>
                    <a:pt x="4236" y="396"/>
                    <a:pt x="4745" y="334"/>
                    <a:pt x="5207" y="334"/>
                  </a:cubicBezTo>
                  <a:close/>
                  <a:moveTo>
                    <a:pt x="5273" y="0"/>
                  </a:moveTo>
                  <a:cubicBezTo>
                    <a:pt x="4756" y="0"/>
                    <a:pt x="4176" y="73"/>
                    <a:pt x="3643" y="303"/>
                  </a:cubicBezTo>
                  <a:cubicBezTo>
                    <a:pt x="3421" y="398"/>
                    <a:pt x="3200" y="493"/>
                    <a:pt x="3041" y="588"/>
                  </a:cubicBezTo>
                  <a:cubicBezTo>
                    <a:pt x="1426" y="1665"/>
                    <a:pt x="128" y="2203"/>
                    <a:pt x="128" y="2203"/>
                  </a:cubicBezTo>
                  <a:cubicBezTo>
                    <a:pt x="64" y="2235"/>
                    <a:pt x="33" y="2266"/>
                    <a:pt x="1" y="2298"/>
                  </a:cubicBezTo>
                  <a:cubicBezTo>
                    <a:pt x="1" y="2361"/>
                    <a:pt x="1" y="2393"/>
                    <a:pt x="33" y="2456"/>
                  </a:cubicBezTo>
                  <a:lnTo>
                    <a:pt x="824" y="3755"/>
                  </a:lnTo>
                  <a:cubicBezTo>
                    <a:pt x="824" y="3787"/>
                    <a:pt x="1236" y="4420"/>
                    <a:pt x="1869" y="4452"/>
                  </a:cubicBezTo>
                  <a:cubicBezTo>
                    <a:pt x="2186" y="4452"/>
                    <a:pt x="2408" y="4293"/>
                    <a:pt x="2503" y="4072"/>
                  </a:cubicBezTo>
                  <a:cubicBezTo>
                    <a:pt x="2693" y="4293"/>
                    <a:pt x="2978" y="4515"/>
                    <a:pt x="3390" y="4515"/>
                  </a:cubicBezTo>
                  <a:cubicBezTo>
                    <a:pt x="3453" y="4515"/>
                    <a:pt x="3485" y="4483"/>
                    <a:pt x="3548" y="4452"/>
                  </a:cubicBezTo>
                  <a:cubicBezTo>
                    <a:pt x="3580" y="4420"/>
                    <a:pt x="3580" y="4388"/>
                    <a:pt x="3580" y="4325"/>
                  </a:cubicBezTo>
                  <a:lnTo>
                    <a:pt x="3516" y="4103"/>
                  </a:lnTo>
                  <a:lnTo>
                    <a:pt x="3516" y="4103"/>
                  </a:lnTo>
                  <a:cubicBezTo>
                    <a:pt x="3685" y="4188"/>
                    <a:pt x="3868" y="4258"/>
                    <a:pt x="4065" y="4258"/>
                  </a:cubicBezTo>
                  <a:cubicBezTo>
                    <a:pt x="4164" y="4258"/>
                    <a:pt x="4266" y="4240"/>
                    <a:pt x="4371" y="4198"/>
                  </a:cubicBezTo>
                  <a:cubicBezTo>
                    <a:pt x="4466" y="4167"/>
                    <a:pt x="4498" y="4072"/>
                    <a:pt x="4466" y="3977"/>
                  </a:cubicBezTo>
                  <a:lnTo>
                    <a:pt x="4340" y="3691"/>
                  </a:lnTo>
                  <a:lnTo>
                    <a:pt x="4340" y="3691"/>
                  </a:lnTo>
                  <a:cubicBezTo>
                    <a:pt x="4527" y="3767"/>
                    <a:pt x="4749" y="3831"/>
                    <a:pt x="4964" y="3831"/>
                  </a:cubicBezTo>
                  <a:cubicBezTo>
                    <a:pt x="5111" y="3831"/>
                    <a:pt x="5256" y="3800"/>
                    <a:pt x="5385" y="3723"/>
                  </a:cubicBezTo>
                  <a:cubicBezTo>
                    <a:pt x="5448" y="3691"/>
                    <a:pt x="5480" y="3660"/>
                    <a:pt x="5480" y="3596"/>
                  </a:cubicBezTo>
                  <a:cubicBezTo>
                    <a:pt x="5480" y="3565"/>
                    <a:pt x="5480" y="3501"/>
                    <a:pt x="5448" y="3470"/>
                  </a:cubicBezTo>
                  <a:lnTo>
                    <a:pt x="5195" y="3153"/>
                  </a:lnTo>
                  <a:lnTo>
                    <a:pt x="5195" y="3153"/>
                  </a:lnTo>
                  <a:cubicBezTo>
                    <a:pt x="5314" y="3181"/>
                    <a:pt x="5442" y="3198"/>
                    <a:pt x="5568" y="3198"/>
                  </a:cubicBezTo>
                  <a:cubicBezTo>
                    <a:pt x="5874" y="3198"/>
                    <a:pt x="6168" y="3097"/>
                    <a:pt x="6303" y="2805"/>
                  </a:cubicBezTo>
                  <a:cubicBezTo>
                    <a:pt x="6335" y="2741"/>
                    <a:pt x="6303" y="2646"/>
                    <a:pt x="6208" y="2583"/>
                  </a:cubicBezTo>
                  <a:lnTo>
                    <a:pt x="5638" y="2330"/>
                  </a:lnTo>
                  <a:cubicBezTo>
                    <a:pt x="6081" y="2235"/>
                    <a:pt x="6588" y="2076"/>
                    <a:pt x="6683" y="1601"/>
                  </a:cubicBezTo>
                  <a:cubicBezTo>
                    <a:pt x="6683" y="1570"/>
                    <a:pt x="6683" y="1506"/>
                    <a:pt x="6651" y="1475"/>
                  </a:cubicBezTo>
                  <a:cubicBezTo>
                    <a:pt x="6620" y="1443"/>
                    <a:pt x="6588" y="1411"/>
                    <a:pt x="6556" y="1411"/>
                  </a:cubicBezTo>
                  <a:lnTo>
                    <a:pt x="5891" y="1316"/>
                  </a:lnTo>
                  <a:cubicBezTo>
                    <a:pt x="6240" y="1190"/>
                    <a:pt x="6620" y="1031"/>
                    <a:pt x="6810" y="810"/>
                  </a:cubicBezTo>
                  <a:cubicBezTo>
                    <a:pt x="6905" y="651"/>
                    <a:pt x="6968" y="525"/>
                    <a:pt x="6937" y="366"/>
                  </a:cubicBezTo>
                  <a:cubicBezTo>
                    <a:pt x="6937" y="303"/>
                    <a:pt x="6873" y="240"/>
                    <a:pt x="6810" y="208"/>
                  </a:cubicBezTo>
                  <a:cubicBezTo>
                    <a:pt x="6771" y="188"/>
                    <a:pt x="6105" y="0"/>
                    <a:pt x="527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3" name="Google Shape;3613;p36"/>
            <p:cNvSpPr/>
            <p:nvPr/>
          </p:nvSpPr>
          <p:spPr>
            <a:xfrm>
              <a:off x="3802475" y="2114000"/>
              <a:ext cx="167075" cy="104975"/>
            </a:xfrm>
            <a:custGeom>
              <a:avLst/>
              <a:gdLst/>
              <a:ahLst/>
              <a:cxnLst/>
              <a:rect l="l" t="t" r="r" b="b"/>
              <a:pathLst>
                <a:path w="6683" h="4199" extrusionOk="0">
                  <a:moveTo>
                    <a:pt x="1635" y="1"/>
                  </a:moveTo>
                  <a:cubicBezTo>
                    <a:pt x="783" y="1"/>
                    <a:pt x="95" y="208"/>
                    <a:pt x="95" y="208"/>
                  </a:cubicBezTo>
                  <a:cubicBezTo>
                    <a:pt x="0" y="968"/>
                    <a:pt x="1964" y="1190"/>
                    <a:pt x="1964" y="1190"/>
                  </a:cubicBezTo>
                  <a:lnTo>
                    <a:pt x="349" y="1412"/>
                  </a:lnTo>
                  <a:cubicBezTo>
                    <a:pt x="455" y="1970"/>
                    <a:pt x="1478" y="2015"/>
                    <a:pt x="1802" y="2015"/>
                  </a:cubicBezTo>
                  <a:cubicBezTo>
                    <a:pt x="1864" y="2015"/>
                    <a:pt x="1900" y="2013"/>
                    <a:pt x="1900" y="2013"/>
                  </a:cubicBezTo>
                  <a:lnTo>
                    <a:pt x="1900" y="2013"/>
                  </a:lnTo>
                  <a:lnTo>
                    <a:pt x="729" y="2583"/>
                  </a:lnTo>
                  <a:cubicBezTo>
                    <a:pt x="816" y="2796"/>
                    <a:pt x="1052" y="2861"/>
                    <a:pt x="1306" y="2861"/>
                  </a:cubicBezTo>
                  <a:cubicBezTo>
                    <a:pt x="1694" y="2861"/>
                    <a:pt x="2122" y="2710"/>
                    <a:pt x="2122" y="2710"/>
                  </a:cubicBezTo>
                  <a:lnTo>
                    <a:pt x="2122" y="2710"/>
                  </a:lnTo>
                  <a:lnTo>
                    <a:pt x="1552" y="3407"/>
                  </a:lnTo>
                  <a:cubicBezTo>
                    <a:pt x="1653" y="3464"/>
                    <a:pt x="1765" y="3487"/>
                    <a:pt x="1878" y="3487"/>
                  </a:cubicBezTo>
                  <a:cubicBezTo>
                    <a:pt x="2332" y="3487"/>
                    <a:pt x="2819" y="3122"/>
                    <a:pt x="2819" y="3122"/>
                  </a:cubicBezTo>
                  <a:lnTo>
                    <a:pt x="2819" y="3122"/>
                  </a:lnTo>
                  <a:lnTo>
                    <a:pt x="2565" y="3850"/>
                  </a:lnTo>
                  <a:cubicBezTo>
                    <a:pt x="2653" y="3894"/>
                    <a:pt x="2742" y="3912"/>
                    <a:pt x="2827" y="3912"/>
                  </a:cubicBezTo>
                  <a:cubicBezTo>
                    <a:pt x="3233" y="3912"/>
                    <a:pt x="3579" y="3502"/>
                    <a:pt x="3579" y="3502"/>
                  </a:cubicBezTo>
                  <a:lnTo>
                    <a:pt x="3579" y="3502"/>
                  </a:lnTo>
                  <a:lnTo>
                    <a:pt x="3452" y="4199"/>
                  </a:lnTo>
                  <a:cubicBezTo>
                    <a:pt x="4180" y="4167"/>
                    <a:pt x="4402" y="3470"/>
                    <a:pt x="4402" y="3470"/>
                  </a:cubicBezTo>
                  <a:cubicBezTo>
                    <a:pt x="4402" y="3470"/>
                    <a:pt x="4432" y="4105"/>
                    <a:pt x="4935" y="4105"/>
                  </a:cubicBezTo>
                  <a:cubicBezTo>
                    <a:pt x="4947" y="4105"/>
                    <a:pt x="4960" y="4104"/>
                    <a:pt x="4972" y="4104"/>
                  </a:cubicBezTo>
                  <a:cubicBezTo>
                    <a:pt x="5542" y="4072"/>
                    <a:pt x="5891" y="3502"/>
                    <a:pt x="5891" y="3502"/>
                  </a:cubicBezTo>
                  <a:lnTo>
                    <a:pt x="6682" y="2203"/>
                  </a:lnTo>
                  <a:cubicBezTo>
                    <a:pt x="6682" y="2203"/>
                    <a:pt x="5384" y="1665"/>
                    <a:pt x="3705" y="588"/>
                  </a:cubicBezTo>
                  <a:cubicBezTo>
                    <a:pt x="3547" y="462"/>
                    <a:pt x="3325" y="367"/>
                    <a:pt x="3135" y="272"/>
                  </a:cubicBezTo>
                  <a:cubicBezTo>
                    <a:pt x="2645" y="66"/>
                    <a:pt x="2114" y="1"/>
                    <a:pt x="163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14" name="Google Shape;3614;p36"/>
            <p:cNvSpPr/>
            <p:nvPr/>
          </p:nvSpPr>
          <p:spPr>
            <a:xfrm>
              <a:off x="3800100" y="2109500"/>
              <a:ext cx="174200" cy="113425"/>
            </a:xfrm>
            <a:custGeom>
              <a:avLst/>
              <a:gdLst/>
              <a:ahLst/>
              <a:cxnLst/>
              <a:rect l="l" t="t" r="r" b="b"/>
              <a:pathLst>
                <a:path w="6968" h="4537" extrusionOk="0">
                  <a:moveTo>
                    <a:pt x="1684" y="362"/>
                  </a:moveTo>
                  <a:cubicBezTo>
                    <a:pt x="2156" y="362"/>
                    <a:pt x="2684" y="429"/>
                    <a:pt x="3167" y="642"/>
                  </a:cubicBezTo>
                  <a:cubicBezTo>
                    <a:pt x="3389" y="705"/>
                    <a:pt x="3579" y="832"/>
                    <a:pt x="3705" y="927"/>
                  </a:cubicBezTo>
                  <a:cubicBezTo>
                    <a:pt x="5004" y="1750"/>
                    <a:pt x="6112" y="2288"/>
                    <a:pt x="6524" y="2478"/>
                  </a:cubicBezTo>
                  <a:lnTo>
                    <a:pt x="5827" y="3587"/>
                  </a:lnTo>
                  <a:cubicBezTo>
                    <a:pt x="5827" y="3587"/>
                    <a:pt x="5511" y="4094"/>
                    <a:pt x="5067" y="4125"/>
                  </a:cubicBezTo>
                  <a:cubicBezTo>
                    <a:pt x="5054" y="4126"/>
                    <a:pt x="5041" y="4127"/>
                    <a:pt x="5029" y="4127"/>
                  </a:cubicBezTo>
                  <a:cubicBezTo>
                    <a:pt x="4685" y="4127"/>
                    <a:pt x="4655" y="3711"/>
                    <a:pt x="4655" y="3650"/>
                  </a:cubicBezTo>
                  <a:cubicBezTo>
                    <a:pt x="4655" y="3555"/>
                    <a:pt x="4592" y="3492"/>
                    <a:pt x="4497" y="3492"/>
                  </a:cubicBezTo>
                  <a:cubicBezTo>
                    <a:pt x="4434" y="3492"/>
                    <a:pt x="4339" y="3523"/>
                    <a:pt x="4307" y="3618"/>
                  </a:cubicBezTo>
                  <a:cubicBezTo>
                    <a:pt x="4307" y="3618"/>
                    <a:pt x="4180" y="4062"/>
                    <a:pt x="3769" y="4157"/>
                  </a:cubicBezTo>
                  <a:lnTo>
                    <a:pt x="3832" y="3713"/>
                  </a:lnTo>
                  <a:cubicBezTo>
                    <a:pt x="3864" y="3650"/>
                    <a:pt x="3832" y="3587"/>
                    <a:pt x="3769" y="3555"/>
                  </a:cubicBezTo>
                  <a:cubicBezTo>
                    <a:pt x="3737" y="3523"/>
                    <a:pt x="3705" y="3523"/>
                    <a:pt x="3674" y="3523"/>
                  </a:cubicBezTo>
                  <a:cubicBezTo>
                    <a:pt x="3642" y="3523"/>
                    <a:pt x="3579" y="3555"/>
                    <a:pt x="3547" y="3587"/>
                  </a:cubicBezTo>
                  <a:cubicBezTo>
                    <a:pt x="3547" y="3587"/>
                    <a:pt x="3255" y="3937"/>
                    <a:pt x="2924" y="3937"/>
                  </a:cubicBezTo>
                  <a:cubicBezTo>
                    <a:pt x="2910" y="3937"/>
                    <a:pt x="2896" y="3936"/>
                    <a:pt x="2882" y="3935"/>
                  </a:cubicBezTo>
                  <a:lnTo>
                    <a:pt x="3072" y="3397"/>
                  </a:lnTo>
                  <a:cubicBezTo>
                    <a:pt x="3104" y="3302"/>
                    <a:pt x="3072" y="3238"/>
                    <a:pt x="3040" y="3175"/>
                  </a:cubicBezTo>
                  <a:cubicBezTo>
                    <a:pt x="3009" y="3159"/>
                    <a:pt x="2969" y="3151"/>
                    <a:pt x="2930" y="3151"/>
                  </a:cubicBezTo>
                  <a:cubicBezTo>
                    <a:pt x="2890" y="3151"/>
                    <a:pt x="2850" y="3159"/>
                    <a:pt x="2819" y="3175"/>
                  </a:cubicBezTo>
                  <a:cubicBezTo>
                    <a:pt x="2671" y="3294"/>
                    <a:pt x="2329" y="3495"/>
                    <a:pt x="2001" y="3495"/>
                  </a:cubicBezTo>
                  <a:cubicBezTo>
                    <a:pt x="1978" y="3495"/>
                    <a:pt x="1955" y="3494"/>
                    <a:pt x="1932" y="3492"/>
                  </a:cubicBezTo>
                  <a:lnTo>
                    <a:pt x="2344" y="2985"/>
                  </a:lnTo>
                  <a:cubicBezTo>
                    <a:pt x="2407" y="2922"/>
                    <a:pt x="2407" y="2858"/>
                    <a:pt x="2375" y="2795"/>
                  </a:cubicBezTo>
                  <a:cubicBezTo>
                    <a:pt x="2329" y="2749"/>
                    <a:pt x="2283" y="2719"/>
                    <a:pt x="2224" y="2719"/>
                  </a:cubicBezTo>
                  <a:cubicBezTo>
                    <a:pt x="2202" y="2719"/>
                    <a:pt x="2179" y="2723"/>
                    <a:pt x="2154" y="2732"/>
                  </a:cubicBezTo>
                  <a:cubicBezTo>
                    <a:pt x="1977" y="2798"/>
                    <a:pt x="1660" y="2880"/>
                    <a:pt x="1399" y="2880"/>
                  </a:cubicBezTo>
                  <a:cubicBezTo>
                    <a:pt x="1287" y="2880"/>
                    <a:pt x="1185" y="2865"/>
                    <a:pt x="1109" y="2827"/>
                  </a:cubicBezTo>
                  <a:lnTo>
                    <a:pt x="2090" y="2352"/>
                  </a:lnTo>
                  <a:cubicBezTo>
                    <a:pt x="2154" y="2320"/>
                    <a:pt x="2185" y="2225"/>
                    <a:pt x="2185" y="2162"/>
                  </a:cubicBezTo>
                  <a:cubicBezTo>
                    <a:pt x="2154" y="2067"/>
                    <a:pt x="2090" y="2035"/>
                    <a:pt x="1995" y="2035"/>
                  </a:cubicBezTo>
                  <a:cubicBezTo>
                    <a:pt x="1710" y="2035"/>
                    <a:pt x="982" y="2003"/>
                    <a:pt x="697" y="1750"/>
                  </a:cubicBezTo>
                  <a:lnTo>
                    <a:pt x="2090" y="1528"/>
                  </a:lnTo>
                  <a:cubicBezTo>
                    <a:pt x="2185" y="1528"/>
                    <a:pt x="2249" y="1465"/>
                    <a:pt x="2249" y="1370"/>
                  </a:cubicBezTo>
                  <a:cubicBezTo>
                    <a:pt x="2249" y="1275"/>
                    <a:pt x="2185" y="1212"/>
                    <a:pt x="2090" y="1180"/>
                  </a:cubicBezTo>
                  <a:cubicBezTo>
                    <a:pt x="1710" y="1148"/>
                    <a:pt x="697" y="958"/>
                    <a:pt x="412" y="610"/>
                  </a:cubicBezTo>
                  <a:cubicBezTo>
                    <a:pt x="412" y="578"/>
                    <a:pt x="380" y="547"/>
                    <a:pt x="380" y="515"/>
                  </a:cubicBezTo>
                  <a:cubicBezTo>
                    <a:pt x="607" y="463"/>
                    <a:pt x="1104" y="362"/>
                    <a:pt x="1684" y="362"/>
                  </a:cubicBezTo>
                  <a:close/>
                  <a:moveTo>
                    <a:pt x="1739" y="0"/>
                  </a:moveTo>
                  <a:cubicBezTo>
                    <a:pt x="879" y="0"/>
                    <a:pt x="187" y="210"/>
                    <a:pt x="127" y="230"/>
                  </a:cubicBezTo>
                  <a:cubicBezTo>
                    <a:pt x="63" y="230"/>
                    <a:pt x="32" y="293"/>
                    <a:pt x="32" y="357"/>
                  </a:cubicBezTo>
                  <a:cubicBezTo>
                    <a:pt x="0" y="515"/>
                    <a:pt x="32" y="673"/>
                    <a:pt x="158" y="800"/>
                  </a:cubicBezTo>
                  <a:cubicBezTo>
                    <a:pt x="349" y="1053"/>
                    <a:pt x="697" y="1212"/>
                    <a:pt x="1077" y="1307"/>
                  </a:cubicBezTo>
                  <a:lnTo>
                    <a:pt x="412" y="1402"/>
                  </a:lnTo>
                  <a:cubicBezTo>
                    <a:pt x="380" y="1433"/>
                    <a:pt x="317" y="1433"/>
                    <a:pt x="317" y="1497"/>
                  </a:cubicBezTo>
                  <a:cubicBezTo>
                    <a:pt x="285" y="1528"/>
                    <a:pt x="253" y="1560"/>
                    <a:pt x="285" y="1623"/>
                  </a:cubicBezTo>
                  <a:cubicBezTo>
                    <a:pt x="380" y="2067"/>
                    <a:pt x="887" y="2257"/>
                    <a:pt x="1330" y="2320"/>
                  </a:cubicBezTo>
                  <a:lnTo>
                    <a:pt x="729" y="2605"/>
                  </a:lnTo>
                  <a:cubicBezTo>
                    <a:pt x="665" y="2637"/>
                    <a:pt x="602" y="2732"/>
                    <a:pt x="665" y="2827"/>
                  </a:cubicBezTo>
                  <a:cubicBezTo>
                    <a:pt x="802" y="3122"/>
                    <a:pt x="1102" y="3206"/>
                    <a:pt x="1412" y="3206"/>
                  </a:cubicBezTo>
                  <a:cubicBezTo>
                    <a:pt x="1534" y="3206"/>
                    <a:pt x="1658" y="3193"/>
                    <a:pt x="1774" y="3175"/>
                  </a:cubicBezTo>
                  <a:lnTo>
                    <a:pt x="1774" y="3175"/>
                  </a:lnTo>
                  <a:lnTo>
                    <a:pt x="1520" y="3460"/>
                  </a:lnTo>
                  <a:cubicBezTo>
                    <a:pt x="1489" y="3523"/>
                    <a:pt x="1489" y="3555"/>
                    <a:pt x="1489" y="3618"/>
                  </a:cubicBezTo>
                  <a:cubicBezTo>
                    <a:pt x="1489" y="3650"/>
                    <a:pt x="1520" y="3713"/>
                    <a:pt x="1584" y="3713"/>
                  </a:cubicBezTo>
                  <a:cubicBezTo>
                    <a:pt x="1709" y="3802"/>
                    <a:pt x="1850" y="3835"/>
                    <a:pt x="1992" y="3835"/>
                  </a:cubicBezTo>
                  <a:cubicBezTo>
                    <a:pt x="2207" y="3835"/>
                    <a:pt x="2425" y="3758"/>
                    <a:pt x="2597" y="3682"/>
                  </a:cubicBezTo>
                  <a:lnTo>
                    <a:pt x="2597" y="3682"/>
                  </a:lnTo>
                  <a:lnTo>
                    <a:pt x="2502" y="3967"/>
                  </a:lnTo>
                  <a:cubicBezTo>
                    <a:pt x="2470" y="4062"/>
                    <a:pt x="2502" y="4157"/>
                    <a:pt x="2597" y="4189"/>
                  </a:cubicBezTo>
                  <a:cubicBezTo>
                    <a:pt x="2700" y="4246"/>
                    <a:pt x="2807" y="4270"/>
                    <a:pt x="2913" y="4270"/>
                  </a:cubicBezTo>
                  <a:cubicBezTo>
                    <a:pt x="3099" y="4270"/>
                    <a:pt x="3279" y="4195"/>
                    <a:pt x="3420" y="4094"/>
                  </a:cubicBezTo>
                  <a:lnTo>
                    <a:pt x="3420" y="4094"/>
                  </a:lnTo>
                  <a:lnTo>
                    <a:pt x="3389" y="4315"/>
                  </a:lnTo>
                  <a:cubicBezTo>
                    <a:pt x="3389" y="4379"/>
                    <a:pt x="3389" y="4442"/>
                    <a:pt x="3420" y="4474"/>
                  </a:cubicBezTo>
                  <a:cubicBezTo>
                    <a:pt x="3452" y="4505"/>
                    <a:pt x="3515" y="4537"/>
                    <a:pt x="3547" y="4537"/>
                  </a:cubicBezTo>
                  <a:cubicBezTo>
                    <a:pt x="3959" y="4537"/>
                    <a:pt x="4275" y="4315"/>
                    <a:pt x="4434" y="4094"/>
                  </a:cubicBezTo>
                  <a:cubicBezTo>
                    <a:pt x="4551" y="4269"/>
                    <a:pt x="4723" y="4445"/>
                    <a:pt x="5024" y="4445"/>
                  </a:cubicBezTo>
                  <a:cubicBezTo>
                    <a:pt x="5048" y="4445"/>
                    <a:pt x="5073" y="4444"/>
                    <a:pt x="5099" y="4442"/>
                  </a:cubicBezTo>
                  <a:cubicBezTo>
                    <a:pt x="5732" y="4442"/>
                    <a:pt x="6112" y="3777"/>
                    <a:pt x="6144" y="3745"/>
                  </a:cubicBezTo>
                  <a:lnTo>
                    <a:pt x="6936" y="2447"/>
                  </a:lnTo>
                  <a:cubicBezTo>
                    <a:pt x="6967" y="2415"/>
                    <a:pt x="6967" y="2352"/>
                    <a:pt x="6936" y="2320"/>
                  </a:cubicBezTo>
                  <a:cubicBezTo>
                    <a:pt x="6936" y="2257"/>
                    <a:pt x="6904" y="2225"/>
                    <a:pt x="6841" y="2193"/>
                  </a:cubicBezTo>
                  <a:cubicBezTo>
                    <a:pt x="6841" y="2193"/>
                    <a:pt x="5542" y="1687"/>
                    <a:pt x="3927" y="610"/>
                  </a:cubicBezTo>
                  <a:cubicBezTo>
                    <a:pt x="3769" y="515"/>
                    <a:pt x="3547" y="388"/>
                    <a:pt x="3325" y="293"/>
                  </a:cubicBezTo>
                  <a:cubicBezTo>
                    <a:pt x="2800" y="72"/>
                    <a:pt x="2241" y="0"/>
                    <a:pt x="17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5" name="Google Shape;3615;p36"/>
            <p:cNvSpPr/>
            <p:nvPr/>
          </p:nvSpPr>
          <p:spPr>
            <a:xfrm>
              <a:off x="3932300" y="2059025"/>
              <a:ext cx="74450" cy="74450"/>
            </a:xfrm>
            <a:custGeom>
              <a:avLst/>
              <a:gdLst/>
              <a:ahLst/>
              <a:cxnLst/>
              <a:rect l="l" t="t" r="r" b="b"/>
              <a:pathLst>
                <a:path w="2978" h="2978" extrusionOk="0">
                  <a:moveTo>
                    <a:pt x="1489" y="317"/>
                  </a:moveTo>
                  <a:cubicBezTo>
                    <a:pt x="2123" y="317"/>
                    <a:pt x="2629" y="855"/>
                    <a:pt x="2629" y="1489"/>
                  </a:cubicBezTo>
                  <a:cubicBezTo>
                    <a:pt x="2629" y="2122"/>
                    <a:pt x="2123" y="2629"/>
                    <a:pt x="1489" y="2629"/>
                  </a:cubicBezTo>
                  <a:cubicBezTo>
                    <a:pt x="856" y="2629"/>
                    <a:pt x="318" y="2122"/>
                    <a:pt x="318" y="1489"/>
                  </a:cubicBezTo>
                  <a:cubicBezTo>
                    <a:pt x="318" y="855"/>
                    <a:pt x="856" y="317"/>
                    <a:pt x="1489" y="317"/>
                  </a:cubicBezTo>
                  <a:close/>
                  <a:moveTo>
                    <a:pt x="1489" y="0"/>
                  </a:moveTo>
                  <a:cubicBezTo>
                    <a:pt x="666" y="0"/>
                    <a:pt x="1" y="665"/>
                    <a:pt x="1" y="1489"/>
                  </a:cubicBezTo>
                  <a:cubicBezTo>
                    <a:pt x="1" y="2312"/>
                    <a:pt x="666" y="2977"/>
                    <a:pt x="1489" y="2977"/>
                  </a:cubicBezTo>
                  <a:cubicBezTo>
                    <a:pt x="2313" y="2977"/>
                    <a:pt x="2978" y="2312"/>
                    <a:pt x="2978" y="1489"/>
                  </a:cubicBezTo>
                  <a:cubicBezTo>
                    <a:pt x="2978" y="665"/>
                    <a:pt x="2313" y="0"/>
                    <a:pt x="148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6" name="Google Shape;3616;p36"/>
            <p:cNvSpPr/>
            <p:nvPr/>
          </p:nvSpPr>
          <p:spPr>
            <a:xfrm>
              <a:off x="3903025" y="2140575"/>
              <a:ext cx="136975" cy="281875"/>
            </a:xfrm>
            <a:custGeom>
              <a:avLst/>
              <a:gdLst/>
              <a:ahLst/>
              <a:cxnLst/>
              <a:rect l="l" t="t" r="r" b="b"/>
              <a:pathLst>
                <a:path w="5479" h="11275" extrusionOk="0">
                  <a:moveTo>
                    <a:pt x="1647" y="0"/>
                  </a:moveTo>
                  <a:cubicBezTo>
                    <a:pt x="697" y="0"/>
                    <a:pt x="0" y="729"/>
                    <a:pt x="0" y="1552"/>
                  </a:cubicBezTo>
                  <a:lnTo>
                    <a:pt x="32" y="5321"/>
                  </a:lnTo>
                  <a:cubicBezTo>
                    <a:pt x="32" y="5637"/>
                    <a:pt x="285" y="5891"/>
                    <a:pt x="634" y="5891"/>
                  </a:cubicBezTo>
                  <a:cubicBezTo>
                    <a:pt x="950" y="5891"/>
                    <a:pt x="1172" y="5796"/>
                    <a:pt x="1267" y="5606"/>
                  </a:cubicBezTo>
                  <a:lnTo>
                    <a:pt x="1330" y="10514"/>
                  </a:lnTo>
                  <a:cubicBezTo>
                    <a:pt x="1330" y="10926"/>
                    <a:pt x="1679" y="11274"/>
                    <a:pt x="2090" y="11274"/>
                  </a:cubicBezTo>
                  <a:cubicBezTo>
                    <a:pt x="2502" y="11274"/>
                    <a:pt x="2819" y="10926"/>
                    <a:pt x="2819" y="10514"/>
                  </a:cubicBezTo>
                  <a:cubicBezTo>
                    <a:pt x="2819" y="10926"/>
                    <a:pt x="3167" y="11274"/>
                    <a:pt x="3579" y="11274"/>
                  </a:cubicBezTo>
                  <a:cubicBezTo>
                    <a:pt x="3990" y="11274"/>
                    <a:pt x="4339" y="10926"/>
                    <a:pt x="4339" y="10514"/>
                  </a:cubicBezTo>
                  <a:lnTo>
                    <a:pt x="4339" y="5732"/>
                  </a:lnTo>
                  <a:cubicBezTo>
                    <a:pt x="4434" y="5859"/>
                    <a:pt x="4624" y="5922"/>
                    <a:pt x="4814" y="5922"/>
                  </a:cubicBezTo>
                  <a:cubicBezTo>
                    <a:pt x="5194" y="5922"/>
                    <a:pt x="5479" y="5669"/>
                    <a:pt x="5479" y="5352"/>
                  </a:cubicBezTo>
                  <a:lnTo>
                    <a:pt x="5447" y="1425"/>
                  </a:lnTo>
                  <a:cubicBezTo>
                    <a:pt x="5416" y="729"/>
                    <a:pt x="4719" y="0"/>
                    <a:pt x="367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17" name="Google Shape;3617;p36"/>
            <p:cNvSpPr/>
            <p:nvPr/>
          </p:nvSpPr>
          <p:spPr>
            <a:xfrm>
              <a:off x="3899050" y="2135825"/>
              <a:ext cx="145700" cy="290575"/>
            </a:xfrm>
            <a:custGeom>
              <a:avLst/>
              <a:gdLst/>
              <a:ahLst/>
              <a:cxnLst/>
              <a:rect l="l" t="t" r="r" b="b"/>
              <a:pathLst>
                <a:path w="5828" h="11623" extrusionOk="0">
                  <a:moveTo>
                    <a:pt x="3864" y="349"/>
                  </a:moveTo>
                  <a:cubicBezTo>
                    <a:pt x="4783" y="349"/>
                    <a:pt x="5416" y="1014"/>
                    <a:pt x="5448" y="1615"/>
                  </a:cubicBezTo>
                  <a:lnTo>
                    <a:pt x="5448" y="5542"/>
                  </a:lnTo>
                  <a:cubicBezTo>
                    <a:pt x="5448" y="5669"/>
                    <a:pt x="5416" y="5732"/>
                    <a:pt x="5353" y="5796"/>
                  </a:cubicBezTo>
                  <a:cubicBezTo>
                    <a:pt x="5258" y="5891"/>
                    <a:pt x="5131" y="5954"/>
                    <a:pt x="4973" y="5954"/>
                  </a:cubicBezTo>
                  <a:cubicBezTo>
                    <a:pt x="4814" y="5954"/>
                    <a:pt x="4688" y="5891"/>
                    <a:pt x="4593" y="5796"/>
                  </a:cubicBezTo>
                  <a:cubicBezTo>
                    <a:pt x="4570" y="5773"/>
                    <a:pt x="4516" y="5751"/>
                    <a:pt x="4464" y="5751"/>
                  </a:cubicBezTo>
                  <a:cubicBezTo>
                    <a:pt x="4443" y="5751"/>
                    <a:pt x="4421" y="5755"/>
                    <a:pt x="4403" y="5764"/>
                  </a:cubicBezTo>
                  <a:cubicBezTo>
                    <a:pt x="4339" y="5796"/>
                    <a:pt x="4308" y="5859"/>
                    <a:pt x="4308" y="5922"/>
                  </a:cubicBezTo>
                  <a:lnTo>
                    <a:pt x="4308" y="10704"/>
                  </a:lnTo>
                  <a:cubicBezTo>
                    <a:pt x="4308" y="11021"/>
                    <a:pt x="4054" y="11274"/>
                    <a:pt x="3738" y="11274"/>
                  </a:cubicBezTo>
                  <a:cubicBezTo>
                    <a:pt x="3421" y="11274"/>
                    <a:pt x="3168" y="11053"/>
                    <a:pt x="3168" y="10736"/>
                  </a:cubicBezTo>
                  <a:cubicBezTo>
                    <a:pt x="3168" y="10736"/>
                    <a:pt x="3168" y="10704"/>
                    <a:pt x="3136" y="10704"/>
                  </a:cubicBezTo>
                  <a:cubicBezTo>
                    <a:pt x="3136" y="10609"/>
                    <a:pt x="3073" y="10546"/>
                    <a:pt x="2978" y="10546"/>
                  </a:cubicBezTo>
                  <a:cubicBezTo>
                    <a:pt x="2883" y="10546"/>
                    <a:pt x="2819" y="10609"/>
                    <a:pt x="2819" y="10704"/>
                  </a:cubicBezTo>
                  <a:lnTo>
                    <a:pt x="2819" y="10736"/>
                  </a:lnTo>
                  <a:cubicBezTo>
                    <a:pt x="2788" y="11053"/>
                    <a:pt x="2534" y="11274"/>
                    <a:pt x="2249" y="11274"/>
                  </a:cubicBezTo>
                  <a:cubicBezTo>
                    <a:pt x="1933" y="11274"/>
                    <a:pt x="1648" y="11021"/>
                    <a:pt x="1648" y="10704"/>
                  </a:cubicBezTo>
                  <a:lnTo>
                    <a:pt x="1584" y="5796"/>
                  </a:lnTo>
                  <a:cubicBezTo>
                    <a:pt x="1584" y="5732"/>
                    <a:pt x="1553" y="5669"/>
                    <a:pt x="1489" y="5637"/>
                  </a:cubicBezTo>
                  <a:cubicBezTo>
                    <a:pt x="1394" y="5637"/>
                    <a:pt x="1331" y="5637"/>
                    <a:pt x="1299" y="5701"/>
                  </a:cubicBezTo>
                  <a:cubicBezTo>
                    <a:pt x="1204" y="5859"/>
                    <a:pt x="1014" y="5922"/>
                    <a:pt x="793" y="5922"/>
                  </a:cubicBezTo>
                  <a:cubicBezTo>
                    <a:pt x="539" y="5922"/>
                    <a:pt x="381" y="5764"/>
                    <a:pt x="381" y="5511"/>
                  </a:cubicBezTo>
                  <a:lnTo>
                    <a:pt x="317" y="1742"/>
                  </a:lnTo>
                  <a:cubicBezTo>
                    <a:pt x="317" y="982"/>
                    <a:pt x="983" y="380"/>
                    <a:pt x="1806" y="349"/>
                  </a:cubicBezTo>
                  <a:close/>
                  <a:moveTo>
                    <a:pt x="1838" y="0"/>
                  </a:moveTo>
                  <a:cubicBezTo>
                    <a:pt x="793" y="32"/>
                    <a:pt x="1" y="792"/>
                    <a:pt x="1" y="1774"/>
                  </a:cubicBezTo>
                  <a:lnTo>
                    <a:pt x="32" y="5511"/>
                  </a:lnTo>
                  <a:cubicBezTo>
                    <a:pt x="32" y="5954"/>
                    <a:pt x="349" y="6271"/>
                    <a:pt x="793" y="6271"/>
                  </a:cubicBezTo>
                  <a:cubicBezTo>
                    <a:pt x="983" y="6271"/>
                    <a:pt x="1141" y="6239"/>
                    <a:pt x="1268" y="6176"/>
                  </a:cubicBezTo>
                  <a:lnTo>
                    <a:pt x="1331" y="10704"/>
                  </a:lnTo>
                  <a:cubicBezTo>
                    <a:pt x="1331" y="11211"/>
                    <a:pt x="1743" y="11623"/>
                    <a:pt x="2249" y="11623"/>
                  </a:cubicBezTo>
                  <a:cubicBezTo>
                    <a:pt x="2566" y="11623"/>
                    <a:pt x="2819" y="11464"/>
                    <a:pt x="2978" y="11243"/>
                  </a:cubicBezTo>
                  <a:cubicBezTo>
                    <a:pt x="3168" y="11464"/>
                    <a:pt x="3421" y="11623"/>
                    <a:pt x="3738" y="11623"/>
                  </a:cubicBezTo>
                  <a:cubicBezTo>
                    <a:pt x="4244" y="11623"/>
                    <a:pt x="4656" y="11211"/>
                    <a:pt x="4656" y="10704"/>
                  </a:cubicBezTo>
                  <a:lnTo>
                    <a:pt x="4656" y="6239"/>
                  </a:lnTo>
                  <a:cubicBezTo>
                    <a:pt x="4751" y="6271"/>
                    <a:pt x="4878" y="6302"/>
                    <a:pt x="5004" y="6302"/>
                  </a:cubicBezTo>
                  <a:cubicBezTo>
                    <a:pt x="5226" y="6271"/>
                    <a:pt x="5448" y="6207"/>
                    <a:pt x="5606" y="6049"/>
                  </a:cubicBezTo>
                  <a:cubicBezTo>
                    <a:pt x="5733" y="5891"/>
                    <a:pt x="5828" y="5732"/>
                    <a:pt x="5828" y="5542"/>
                  </a:cubicBezTo>
                  <a:lnTo>
                    <a:pt x="5796" y="1615"/>
                  </a:lnTo>
                  <a:cubicBezTo>
                    <a:pt x="5765" y="855"/>
                    <a:pt x="5004" y="32"/>
                    <a:pt x="3864" y="32"/>
                  </a:cubicBezTo>
                  <a:lnTo>
                    <a:pt x="3833" y="32"/>
                  </a:lnTo>
                  <a:lnTo>
                    <a:pt x="1869"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8" name="Google Shape;3618;p36"/>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19" name="Google Shape;3619;p36"/>
            <p:cNvSpPr/>
            <p:nvPr/>
          </p:nvSpPr>
          <p:spPr>
            <a:xfrm>
              <a:off x="3930725" y="2182525"/>
              <a:ext cx="8725" cy="102950"/>
            </a:xfrm>
            <a:custGeom>
              <a:avLst/>
              <a:gdLst/>
              <a:ahLst/>
              <a:cxnLst/>
              <a:rect l="l" t="t" r="r" b="b"/>
              <a:pathLst>
                <a:path w="349" h="4118" extrusionOk="0">
                  <a:moveTo>
                    <a:pt x="159" y="1"/>
                  </a:moveTo>
                  <a:cubicBezTo>
                    <a:pt x="64" y="1"/>
                    <a:pt x="1" y="96"/>
                    <a:pt x="1" y="191"/>
                  </a:cubicBezTo>
                  <a:lnTo>
                    <a:pt x="1" y="3928"/>
                  </a:lnTo>
                  <a:cubicBezTo>
                    <a:pt x="1" y="4023"/>
                    <a:pt x="64" y="4118"/>
                    <a:pt x="159" y="4118"/>
                  </a:cubicBezTo>
                  <a:cubicBezTo>
                    <a:pt x="254" y="4118"/>
                    <a:pt x="349" y="4054"/>
                    <a:pt x="349" y="3928"/>
                  </a:cubicBezTo>
                  <a:lnTo>
                    <a:pt x="349" y="191"/>
                  </a:lnTo>
                  <a:cubicBezTo>
                    <a:pt x="349" y="96"/>
                    <a:pt x="254" y="1"/>
                    <a:pt x="1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0" name="Google Shape;3620;p36"/>
            <p:cNvSpPr/>
            <p:nvPr/>
          </p:nvSpPr>
          <p:spPr>
            <a:xfrm>
              <a:off x="4006725" y="2183325"/>
              <a:ext cx="8750" cy="105325"/>
            </a:xfrm>
            <a:custGeom>
              <a:avLst/>
              <a:gdLst/>
              <a:ahLst/>
              <a:cxnLst/>
              <a:rect l="l" t="t" r="r" b="b"/>
              <a:pathLst>
                <a:path w="350" h="4213" extrusionOk="0">
                  <a:moveTo>
                    <a:pt x="191" y="0"/>
                  </a:moveTo>
                  <a:cubicBezTo>
                    <a:pt x="96" y="0"/>
                    <a:pt x="1" y="64"/>
                    <a:pt x="1" y="159"/>
                  </a:cubicBezTo>
                  <a:lnTo>
                    <a:pt x="1" y="4022"/>
                  </a:lnTo>
                  <a:cubicBezTo>
                    <a:pt x="1" y="4117"/>
                    <a:pt x="96" y="4212"/>
                    <a:pt x="191" y="4212"/>
                  </a:cubicBezTo>
                  <a:cubicBezTo>
                    <a:pt x="286" y="4212"/>
                    <a:pt x="349" y="4117"/>
                    <a:pt x="349" y="4022"/>
                  </a:cubicBezTo>
                  <a:lnTo>
                    <a:pt x="349" y="159"/>
                  </a:lnTo>
                  <a:cubicBezTo>
                    <a:pt x="349"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1" name="Google Shape;3621;p36"/>
            <p:cNvSpPr/>
            <p:nvPr/>
          </p:nvSpPr>
          <p:spPr>
            <a:xfrm>
              <a:off x="3969525" y="2275175"/>
              <a:ext cx="8725" cy="133025"/>
            </a:xfrm>
            <a:custGeom>
              <a:avLst/>
              <a:gdLst/>
              <a:ahLst/>
              <a:cxnLst/>
              <a:rect l="l" t="t" r="r" b="b"/>
              <a:pathLst>
                <a:path w="349" h="5321" extrusionOk="0">
                  <a:moveTo>
                    <a:pt x="159" y="0"/>
                  </a:moveTo>
                  <a:cubicBezTo>
                    <a:pt x="64" y="0"/>
                    <a:pt x="0" y="95"/>
                    <a:pt x="0" y="190"/>
                  </a:cubicBezTo>
                  <a:lnTo>
                    <a:pt x="0" y="5162"/>
                  </a:lnTo>
                  <a:cubicBezTo>
                    <a:pt x="0" y="5257"/>
                    <a:pt x="64" y="5320"/>
                    <a:pt x="159" y="5320"/>
                  </a:cubicBezTo>
                  <a:cubicBezTo>
                    <a:pt x="254" y="5320"/>
                    <a:pt x="349" y="5257"/>
                    <a:pt x="349" y="5162"/>
                  </a:cubicBezTo>
                  <a:lnTo>
                    <a:pt x="349" y="190"/>
                  </a:lnTo>
                  <a:cubicBezTo>
                    <a:pt x="349" y="95"/>
                    <a:pt x="254" y="0"/>
                    <a:pt x="15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2" name="Google Shape;3622;p36"/>
            <p:cNvSpPr/>
            <p:nvPr/>
          </p:nvSpPr>
          <p:spPr>
            <a:xfrm>
              <a:off x="3987725" y="2287050"/>
              <a:ext cx="77625" cy="59400"/>
            </a:xfrm>
            <a:custGeom>
              <a:avLst/>
              <a:gdLst/>
              <a:ahLst/>
              <a:cxnLst/>
              <a:rect l="l" t="t" r="r" b="b"/>
              <a:pathLst>
                <a:path w="3105" h="2376" extrusionOk="0">
                  <a:moveTo>
                    <a:pt x="96" y="0"/>
                  </a:moveTo>
                  <a:cubicBezTo>
                    <a:pt x="64" y="0"/>
                    <a:pt x="1" y="32"/>
                    <a:pt x="1" y="95"/>
                  </a:cubicBezTo>
                  <a:lnTo>
                    <a:pt x="1" y="2280"/>
                  </a:lnTo>
                  <a:cubicBezTo>
                    <a:pt x="1" y="2312"/>
                    <a:pt x="64" y="2375"/>
                    <a:pt x="96" y="2375"/>
                  </a:cubicBezTo>
                  <a:lnTo>
                    <a:pt x="3009" y="2375"/>
                  </a:lnTo>
                  <a:cubicBezTo>
                    <a:pt x="3041" y="2375"/>
                    <a:pt x="3073" y="2312"/>
                    <a:pt x="3104" y="2280"/>
                  </a:cubicBezTo>
                  <a:lnTo>
                    <a:pt x="3104" y="95"/>
                  </a:lnTo>
                  <a:cubicBezTo>
                    <a:pt x="3104" y="32"/>
                    <a:pt x="3041" y="0"/>
                    <a:pt x="300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23" name="Google Shape;3623;p36"/>
            <p:cNvSpPr/>
            <p:nvPr/>
          </p:nvSpPr>
          <p:spPr>
            <a:xfrm>
              <a:off x="3983775" y="2283075"/>
              <a:ext cx="85525" cy="67325"/>
            </a:xfrm>
            <a:custGeom>
              <a:avLst/>
              <a:gdLst/>
              <a:ahLst/>
              <a:cxnLst/>
              <a:rect l="l" t="t" r="r" b="b"/>
              <a:pathLst>
                <a:path w="3421" h="2693" extrusionOk="0">
                  <a:moveTo>
                    <a:pt x="3072" y="317"/>
                  </a:moveTo>
                  <a:lnTo>
                    <a:pt x="3072" y="2344"/>
                  </a:lnTo>
                  <a:lnTo>
                    <a:pt x="349" y="2344"/>
                  </a:lnTo>
                  <a:lnTo>
                    <a:pt x="349" y="317"/>
                  </a:lnTo>
                  <a:close/>
                  <a:moveTo>
                    <a:pt x="254" y="1"/>
                  </a:moveTo>
                  <a:cubicBezTo>
                    <a:pt x="127" y="1"/>
                    <a:pt x="0" y="96"/>
                    <a:pt x="0" y="254"/>
                  </a:cubicBezTo>
                  <a:lnTo>
                    <a:pt x="0" y="2439"/>
                  </a:lnTo>
                  <a:cubicBezTo>
                    <a:pt x="0" y="2566"/>
                    <a:pt x="127" y="2693"/>
                    <a:pt x="254" y="2693"/>
                  </a:cubicBezTo>
                  <a:lnTo>
                    <a:pt x="3167" y="2693"/>
                  </a:lnTo>
                  <a:cubicBezTo>
                    <a:pt x="3294" y="2693"/>
                    <a:pt x="3421" y="2566"/>
                    <a:pt x="3421" y="2439"/>
                  </a:cubicBezTo>
                  <a:lnTo>
                    <a:pt x="3421" y="254"/>
                  </a:lnTo>
                  <a:cubicBezTo>
                    <a:pt x="3421" y="96"/>
                    <a:pt x="3294" y="1"/>
                    <a:pt x="31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4" name="Google Shape;3624;p36"/>
            <p:cNvSpPr/>
            <p:nvPr/>
          </p:nvSpPr>
          <p:spPr>
            <a:xfrm>
              <a:off x="3982975" y="2293075"/>
              <a:ext cx="87125" cy="47025"/>
            </a:xfrm>
            <a:custGeom>
              <a:avLst/>
              <a:gdLst/>
              <a:ahLst/>
              <a:cxnLst/>
              <a:rect l="l" t="t" r="r" b="b"/>
              <a:pathLst>
                <a:path w="3485" h="1881" extrusionOk="0">
                  <a:moveTo>
                    <a:pt x="229" y="1"/>
                  </a:moveTo>
                  <a:cubicBezTo>
                    <a:pt x="207" y="1"/>
                    <a:pt x="183" y="5"/>
                    <a:pt x="159" y="12"/>
                  </a:cubicBezTo>
                  <a:cubicBezTo>
                    <a:pt x="64" y="44"/>
                    <a:pt x="1" y="139"/>
                    <a:pt x="32" y="234"/>
                  </a:cubicBezTo>
                  <a:lnTo>
                    <a:pt x="349" y="1121"/>
                  </a:lnTo>
                  <a:lnTo>
                    <a:pt x="412" y="1311"/>
                  </a:lnTo>
                  <a:cubicBezTo>
                    <a:pt x="539" y="1659"/>
                    <a:pt x="792" y="1881"/>
                    <a:pt x="1109" y="1881"/>
                  </a:cubicBezTo>
                  <a:lnTo>
                    <a:pt x="2376" y="1881"/>
                  </a:lnTo>
                  <a:cubicBezTo>
                    <a:pt x="2693" y="1881"/>
                    <a:pt x="2946" y="1659"/>
                    <a:pt x="3073" y="1311"/>
                  </a:cubicBezTo>
                  <a:lnTo>
                    <a:pt x="3453" y="234"/>
                  </a:lnTo>
                  <a:cubicBezTo>
                    <a:pt x="3484" y="139"/>
                    <a:pt x="3421" y="44"/>
                    <a:pt x="3326" y="12"/>
                  </a:cubicBezTo>
                  <a:cubicBezTo>
                    <a:pt x="3310" y="5"/>
                    <a:pt x="3290" y="1"/>
                    <a:pt x="3269" y="1"/>
                  </a:cubicBezTo>
                  <a:cubicBezTo>
                    <a:pt x="3205" y="1"/>
                    <a:pt x="3128" y="36"/>
                    <a:pt x="3104" y="107"/>
                  </a:cubicBezTo>
                  <a:lnTo>
                    <a:pt x="2788" y="994"/>
                  </a:lnTo>
                  <a:lnTo>
                    <a:pt x="2724" y="1184"/>
                  </a:lnTo>
                  <a:cubicBezTo>
                    <a:pt x="2661" y="1406"/>
                    <a:pt x="2534" y="1533"/>
                    <a:pt x="2376" y="1533"/>
                  </a:cubicBezTo>
                  <a:lnTo>
                    <a:pt x="1109" y="1533"/>
                  </a:lnTo>
                  <a:cubicBezTo>
                    <a:pt x="951" y="1533"/>
                    <a:pt x="824" y="1406"/>
                    <a:pt x="761" y="1216"/>
                  </a:cubicBezTo>
                  <a:lnTo>
                    <a:pt x="381" y="107"/>
                  </a:lnTo>
                  <a:cubicBezTo>
                    <a:pt x="357" y="36"/>
                    <a:pt x="298" y="1"/>
                    <a:pt x="22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5" name="Google Shape;3625;p36"/>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26" name="Google Shape;3626;p36"/>
            <p:cNvSpPr/>
            <p:nvPr/>
          </p:nvSpPr>
          <p:spPr>
            <a:xfrm>
              <a:off x="4007525" y="2266450"/>
              <a:ext cx="37225" cy="24575"/>
            </a:xfrm>
            <a:custGeom>
              <a:avLst/>
              <a:gdLst/>
              <a:ahLst/>
              <a:cxnLst/>
              <a:rect l="l" t="t" r="r" b="b"/>
              <a:pathLst>
                <a:path w="1489" h="983" extrusionOk="0">
                  <a:moveTo>
                    <a:pt x="1141" y="349"/>
                  </a:moveTo>
                  <a:lnTo>
                    <a:pt x="1141" y="634"/>
                  </a:lnTo>
                  <a:lnTo>
                    <a:pt x="349" y="634"/>
                  </a:lnTo>
                  <a:lnTo>
                    <a:pt x="349" y="349"/>
                  </a:lnTo>
                  <a:close/>
                  <a:moveTo>
                    <a:pt x="190" y="1"/>
                  </a:moveTo>
                  <a:cubicBezTo>
                    <a:pt x="95" y="1"/>
                    <a:pt x="0" y="96"/>
                    <a:pt x="0" y="191"/>
                  </a:cubicBezTo>
                  <a:lnTo>
                    <a:pt x="0" y="792"/>
                  </a:lnTo>
                  <a:cubicBezTo>
                    <a:pt x="0" y="919"/>
                    <a:pt x="95" y="982"/>
                    <a:pt x="190" y="982"/>
                  </a:cubicBezTo>
                  <a:lnTo>
                    <a:pt x="1299" y="982"/>
                  </a:lnTo>
                  <a:cubicBezTo>
                    <a:pt x="1394" y="982"/>
                    <a:pt x="1489" y="919"/>
                    <a:pt x="1489" y="792"/>
                  </a:cubicBezTo>
                  <a:lnTo>
                    <a:pt x="1489" y="191"/>
                  </a:lnTo>
                  <a:cubicBezTo>
                    <a:pt x="1489" y="96"/>
                    <a:pt x="1394" y="1"/>
                    <a:pt x="129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7" name="Google Shape;3627;p36"/>
            <p:cNvSpPr/>
            <p:nvPr/>
          </p:nvSpPr>
          <p:spPr>
            <a:xfrm>
              <a:off x="3498450" y="2196775"/>
              <a:ext cx="133825" cy="8750"/>
            </a:xfrm>
            <a:custGeom>
              <a:avLst/>
              <a:gdLst/>
              <a:ahLst/>
              <a:cxnLst/>
              <a:rect l="l" t="t" r="r" b="b"/>
              <a:pathLst>
                <a:path w="5353" h="350" extrusionOk="0">
                  <a:moveTo>
                    <a:pt x="190" y="1"/>
                  </a:moveTo>
                  <a:cubicBezTo>
                    <a:pt x="95" y="1"/>
                    <a:pt x="0" y="96"/>
                    <a:pt x="0" y="191"/>
                  </a:cubicBezTo>
                  <a:cubicBezTo>
                    <a:pt x="0" y="286"/>
                    <a:pt x="95" y="349"/>
                    <a:pt x="190" y="349"/>
                  </a:cubicBezTo>
                  <a:lnTo>
                    <a:pt x="5194" y="349"/>
                  </a:lnTo>
                  <a:cubicBezTo>
                    <a:pt x="5289" y="349"/>
                    <a:pt x="5352" y="286"/>
                    <a:pt x="5352" y="191"/>
                  </a:cubicBezTo>
                  <a:cubicBezTo>
                    <a:pt x="5352" y="96"/>
                    <a:pt x="5289" y="1"/>
                    <a:pt x="519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8" name="Google Shape;3628;p36"/>
            <p:cNvSpPr/>
            <p:nvPr/>
          </p:nvSpPr>
          <p:spPr>
            <a:xfrm>
              <a:off x="3624325" y="2102575"/>
              <a:ext cx="133825" cy="102950"/>
            </a:xfrm>
            <a:custGeom>
              <a:avLst/>
              <a:gdLst/>
              <a:ahLst/>
              <a:cxnLst/>
              <a:rect l="l" t="t" r="r" b="b"/>
              <a:pathLst>
                <a:path w="5353" h="4118" extrusionOk="0">
                  <a:moveTo>
                    <a:pt x="507" y="0"/>
                  </a:moveTo>
                  <a:cubicBezTo>
                    <a:pt x="222" y="0"/>
                    <a:pt x="1" y="222"/>
                    <a:pt x="1" y="507"/>
                  </a:cubicBezTo>
                  <a:lnTo>
                    <a:pt x="1" y="3959"/>
                  </a:lnTo>
                  <a:cubicBezTo>
                    <a:pt x="1" y="4054"/>
                    <a:pt x="64" y="4117"/>
                    <a:pt x="159" y="4117"/>
                  </a:cubicBezTo>
                  <a:cubicBezTo>
                    <a:pt x="254" y="4117"/>
                    <a:pt x="317" y="4054"/>
                    <a:pt x="349" y="3959"/>
                  </a:cubicBezTo>
                  <a:lnTo>
                    <a:pt x="349" y="507"/>
                  </a:lnTo>
                  <a:cubicBezTo>
                    <a:pt x="349" y="412"/>
                    <a:pt x="412" y="317"/>
                    <a:pt x="507" y="317"/>
                  </a:cubicBezTo>
                  <a:lnTo>
                    <a:pt x="5194" y="317"/>
                  </a:lnTo>
                  <a:cubicBezTo>
                    <a:pt x="5289" y="317"/>
                    <a:pt x="5353" y="254"/>
                    <a:pt x="5353" y="159"/>
                  </a:cubicBezTo>
                  <a:cubicBezTo>
                    <a:pt x="5353" y="64"/>
                    <a:pt x="5289" y="0"/>
                    <a:pt x="519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9" name="Google Shape;3629;p36"/>
            <p:cNvSpPr/>
            <p:nvPr/>
          </p:nvSpPr>
          <p:spPr>
            <a:xfrm>
              <a:off x="3749425" y="2007550"/>
              <a:ext cx="134625" cy="102950"/>
            </a:xfrm>
            <a:custGeom>
              <a:avLst/>
              <a:gdLst/>
              <a:ahLst/>
              <a:cxnLst/>
              <a:rect l="l" t="t" r="r" b="b"/>
              <a:pathLst>
                <a:path w="5385" h="4118" extrusionOk="0">
                  <a:moveTo>
                    <a:pt x="507" y="1"/>
                  </a:moveTo>
                  <a:cubicBezTo>
                    <a:pt x="222" y="1"/>
                    <a:pt x="0" y="223"/>
                    <a:pt x="0" y="508"/>
                  </a:cubicBezTo>
                  <a:lnTo>
                    <a:pt x="0" y="3960"/>
                  </a:lnTo>
                  <a:cubicBezTo>
                    <a:pt x="0" y="4055"/>
                    <a:pt x="95" y="4118"/>
                    <a:pt x="190" y="4118"/>
                  </a:cubicBezTo>
                  <a:cubicBezTo>
                    <a:pt x="285" y="4118"/>
                    <a:pt x="349" y="4055"/>
                    <a:pt x="349" y="3960"/>
                  </a:cubicBezTo>
                  <a:lnTo>
                    <a:pt x="349" y="508"/>
                  </a:lnTo>
                  <a:cubicBezTo>
                    <a:pt x="349" y="413"/>
                    <a:pt x="412" y="349"/>
                    <a:pt x="507" y="349"/>
                  </a:cubicBezTo>
                  <a:lnTo>
                    <a:pt x="5194" y="349"/>
                  </a:lnTo>
                  <a:cubicBezTo>
                    <a:pt x="5289" y="349"/>
                    <a:pt x="5384" y="254"/>
                    <a:pt x="5384" y="159"/>
                  </a:cubicBezTo>
                  <a:cubicBezTo>
                    <a:pt x="5384" y="64"/>
                    <a:pt x="5289" y="1"/>
                    <a:pt x="519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0" name="Google Shape;3630;p36"/>
            <p:cNvSpPr/>
            <p:nvPr/>
          </p:nvSpPr>
          <p:spPr>
            <a:xfrm>
              <a:off x="3862650" y="1985325"/>
              <a:ext cx="23775" cy="50775"/>
            </a:xfrm>
            <a:custGeom>
              <a:avLst/>
              <a:gdLst/>
              <a:ahLst/>
              <a:cxnLst/>
              <a:rect l="l" t="t" r="r" b="b"/>
              <a:pathLst>
                <a:path w="951" h="2031" extrusionOk="0">
                  <a:moveTo>
                    <a:pt x="186" y="0"/>
                  </a:moveTo>
                  <a:cubicBezTo>
                    <a:pt x="153" y="0"/>
                    <a:pt x="119" y="11"/>
                    <a:pt x="95" y="35"/>
                  </a:cubicBezTo>
                  <a:cubicBezTo>
                    <a:pt x="0" y="98"/>
                    <a:pt x="0" y="193"/>
                    <a:pt x="32" y="257"/>
                  </a:cubicBezTo>
                  <a:lnTo>
                    <a:pt x="570" y="1048"/>
                  </a:lnTo>
                  <a:lnTo>
                    <a:pt x="95" y="1777"/>
                  </a:lnTo>
                  <a:cubicBezTo>
                    <a:pt x="32" y="1872"/>
                    <a:pt x="63" y="1967"/>
                    <a:pt x="127" y="2030"/>
                  </a:cubicBezTo>
                  <a:lnTo>
                    <a:pt x="222" y="2030"/>
                  </a:lnTo>
                  <a:cubicBezTo>
                    <a:pt x="285" y="2030"/>
                    <a:pt x="348" y="2030"/>
                    <a:pt x="380" y="1967"/>
                  </a:cubicBezTo>
                  <a:lnTo>
                    <a:pt x="918" y="1143"/>
                  </a:lnTo>
                  <a:cubicBezTo>
                    <a:pt x="950" y="1080"/>
                    <a:pt x="950" y="1017"/>
                    <a:pt x="918" y="953"/>
                  </a:cubicBezTo>
                  <a:lnTo>
                    <a:pt x="317" y="67"/>
                  </a:lnTo>
                  <a:cubicBezTo>
                    <a:pt x="297" y="27"/>
                    <a:pt x="241" y="0"/>
                    <a:pt x="18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1" name="Google Shape;3631;p36"/>
            <p:cNvSpPr/>
            <p:nvPr/>
          </p:nvSpPr>
          <p:spPr>
            <a:xfrm>
              <a:off x="3661550" y="1969550"/>
              <a:ext cx="45150" cy="46750"/>
            </a:xfrm>
            <a:custGeom>
              <a:avLst/>
              <a:gdLst/>
              <a:ahLst/>
              <a:cxnLst/>
              <a:rect l="l" t="t" r="r" b="b"/>
              <a:pathLst>
                <a:path w="1806" h="1870" extrusionOk="0">
                  <a:moveTo>
                    <a:pt x="887" y="1"/>
                  </a:moveTo>
                  <a:cubicBezTo>
                    <a:pt x="380" y="1"/>
                    <a:pt x="0" y="413"/>
                    <a:pt x="0" y="951"/>
                  </a:cubicBezTo>
                  <a:cubicBezTo>
                    <a:pt x="0" y="1458"/>
                    <a:pt x="380" y="1869"/>
                    <a:pt x="887" y="1869"/>
                  </a:cubicBezTo>
                  <a:cubicBezTo>
                    <a:pt x="1393" y="1869"/>
                    <a:pt x="1805" y="1458"/>
                    <a:pt x="1805" y="951"/>
                  </a:cubicBezTo>
                  <a:cubicBezTo>
                    <a:pt x="1805" y="413"/>
                    <a:pt x="1393" y="1"/>
                    <a:pt x="88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2" name="Google Shape;3632;p36"/>
            <p:cNvSpPr/>
            <p:nvPr/>
          </p:nvSpPr>
          <p:spPr>
            <a:xfrm>
              <a:off x="3656800" y="1965600"/>
              <a:ext cx="53850" cy="55450"/>
            </a:xfrm>
            <a:custGeom>
              <a:avLst/>
              <a:gdLst/>
              <a:ahLst/>
              <a:cxnLst/>
              <a:rect l="l" t="t" r="r" b="b"/>
              <a:pathLst>
                <a:path w="2154" h="2218" extrusionOk="0">
                  <a:moveTo>
                    <a:pt x="1077" y="317"/>
                  </a:moveTo>
                  <a:cubicBezTo>
                    <a:pt x="1488" y="317"/>
                    <a:pt x="1805" y="666"/>
                    <a:pt x="1805" y="1109"/>
                  </a:cubicBezTo>
                  <a:cubicBezTo>
                    <a:pt x="1805" y="1521"/>
                    <a:pt x="1488" y="1869"/>
                    <a:pt x="1077" y="1869"/>
                  </a:cubicBezTo>
                  <a:cubicBezTo>
                    <a:pt x="665" y="1869"/>
                    <a:pt x="348" y="1521"/>
                    <a:pt x="348" y="1109"/>
                  </a:cubicBezTo>
                  <a:cubicBezTo>
                    <a:pt x="348" y="666"/>
                    <a:pt x="665" y="317"/>
                    <a:pt x="1077" y="317"/>
                  </a:cubicBezTo>
                  <a:close/>
                  <a:moveTo>
                    <a:pt x="1077" y="1"/>
                  </a:moveTo>
                  <a:cubicBezTo>
                    <a:pt x="475" y="1"/>
                    <a:pt x="0" y="476"/>
                    <a:pt x="0" y="1109"/>
                  </a:cubicBezTo>
                  <a:cubicBezTo>
                    <a:pt x="0" y="1711"/>
                    <a:pt x="475" y="2217"/>
                    <a:pt x="1077" y="2217"/>
                  </a:cubicBezTo>
                  <a:cubicBezTo>
                    <a:pt x="1679" y="2217"/>
                    <a:pt x="2154" y="1711"/>
                    <a:pt x="2154" y="1109"/>
                  </a:cubicBezTo>
                  <a:cubicBezTo>
                    <a:pt x="2154" y="476"/>
                    <a:pt x="1679" y="1"/>
                    <a:pt x="10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3" name="Google Shape;3633;p36"/>
            <p:cNvSpPr/>
            <p:nvPr/>
          </p:nvSpPr>
          <p:spPr>
            <a:xfrm>
              <a:off x="3641750" y="2028150"/>
              <a:ext cx="85525" cy="53850"/>
            </a:xfrm>
            <a:custGeom>
              <a:avLst/>
              <a:gdLst/>
              <a:ahLst/>
              <a:cxnLst/>
              <a:rect l="l" t="t" r="r" b="b"/>
              <a:pathLst>
                <a:path w="3421" h="2154" extrusionOk="0">
                  <a:moveTo>
                    <a:pt x="1109" y="0"/>
                  </a:moveTo>
                  <a:cubicBezTo>
                    <a:pt x="0" y="32"/>
                    <a:pt x="32" y="1869"/>
                    <a:pt x="32" y="1869"/>
                  </a:cubicBezTo>
                  <a:cubicBezTo>
                    <a:pt x="32" y="2027"/>
                    <a:pt x="792" y="2154"/>
                    <a:pt x="1710" y="2154"/>
                  </a:cubicBezTo>
                  <a:cubicBezTo>
                    <a:pt x="2661" y="2154"/>
                    <a:pt x="3421" y="2027"/>
                    <a:pt x="3421" y="1869"/>
                  </a:cubicBezTo>
                  <a:cubicBezTo>
                    <a:pt x="3421" y="1869"/>
                    <a:pt x="3326" y="32"/>
                    <a:pt x="224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4" name="Google Shape;3634;p36"/>
            <p:cNvSpPr/>
            <p:nvPr/>
          </p:nvSpPr>
          <p:spPr>
            <a:xfrm>
              <a:off x="3637775" y="2023825"/>
              <a:ext cx="93450" cy="62925"/>
            </a:xfrm>
            <a:custGeom>
              <a:avLst/>
              <a:gdLst/>
              <a:ahLst/>
              <a:cxnLst/>
              <a:rect l="l" t="t" r="r" b="b"/>
              <a:pathLst>
                <a:path w="3738" h="2517" extrusionOk="0">
                  <a:moveTo>
                    <a:pt x="1818" y="340"/>
                  </a:moveTo>
                  <a:cubicBezTo>
                    <a:pt x="2004" y="340"/>
                    <a:pt x="2202" y="348"/>
                    <a:pt x="2408" y="363"/>
                  </a:cubicBezTo>
                  <a:cubicBezTo>
                    <a:pt x="3231" y="363"/>
                    <a:pt x="3390" y="1725"/>
                    <a:pt x="3390" y="1978"/>
                  </a:cubicBezTo>
                  <a:cubicBezTo>
                    <a:pt x="3263" y="2073"/>
                    <a:pt x="2725" y="2168"/>
                    <a:pt x="1869" y="2168"/>
                  </a:cubicBezTo>
                  <a:cubicBezTo>
                    <a:pt x="1014" y="2168"/>
                    <a:pt x="476" y="2073"/>
                    <a:pt x="349" y="1978"/>
                  </a:cubicBezTo>
                  <a:cubicBezTo>
                    <a:pt x="349" y="1693"/>
                    <a:pt x="444" y="363"/>
                    <a:pt x="1299" y="363"/>
                  </a:cubicBezTo>
                  <a:cubicBezTo>
                    <a:pt x="1458" y="348"/>
                    <a:pt x="1632" y="340"/>
                    <a:pt x="1818" y="340"/>
                  </a:cubicBezTo>
                  <a:close/>
                  <a:moveTo>
                    <a:pt x="2007" y="1"/>
                  </a:moveTo>
                  <a:cubicBezTo>
                    <a:pt x="1746" y="1"/>
                    <a:pt x="1500" y="15"/>
                    <a:pt x="1268" y="15"/>
                  </a:cubicBezTo>
                  <a:cubicBezTo>
                    <a:pt x="1" y="47"/>
                    <a:pt x="1" y="1947"/>
                    <a:pt x="1" y="2042"/>
                  </a:cubicBezTo>
                  <a:cubicBezTo>
                    <a:pt x="1" y="2454"/>
                    <a:pt x="1173" y="2517"/>
                    <a:pt x="1869" y="2517"/>
                  </a:cubicBezTo>
                  <a:cubicBezTo>
                    <a:pt x="2566" y="2517"/>
                    <a:pt x="3738" y="2454"/>
                    <a:pt x="3738" y="2042"/>
                  </a:cubicBezTo>
                  <a:cubicBezTo>
                    <a:pt x="3738" y="1947"/>
                    <a:pt x="3643" y="47"/>
                    <a:pt x="2408" y="15"/>
                  </a:cubicBezTo>
                  <a:cubicBezTo>
                    <a:pt x="2271" y="4"/>
                    <a:pt x="2137" y="1"/>
                    <a:pt x="20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5" name="Google Shape;3635;p36"/>
            <p:cNvSpPr/>
            <p:nvPr/>
          </p:nvSpPr>
          <p:spPr>
            <a:xfrm>
              <a:off x="3535650" y="2067725"/>
              <a:ext cx="45150" cy="46750"/>
            </a:xfrm>
            <a:custGeom>
              <a:avLst/>
              <a:gdLst/>
              <a:ahLst/>
              <a:cxnLst/>
              <a:rect l="l" t="t" r="r" b="b"/>
              <a:pathLst>
                <a:path w="1806" h="1870" extrusionOk="0">
                  <a:moveTo>
                    <a:pt x="919" y="1"/>
                  </a:moveTo>
                  <a:cubicBezTo>
                    <a:pt x="412" y="1"/>
                    <a:pt x="1" y="444"/>
                    <a:pt x="1" y="951"/>
                  </a:cubicBezTo>
                  <a:cubicBezTo>
                    <a:pt x="1" y="1458"/>
                    <a:pt x="412" y="1869"/>
                    <a:pt x="919" y="1869"/>
                  </a:cubicBezTo>
                  <a:cubicBezTo>
                    <a:pt x="1394" y="1869"/>
                    <a:pt x="1806" y="1458"/>
                    <a:pt x="1806" y="951"/>
                  </a:cubicBezTo>
                  <a:cubicBezTo>
                    <a:pt x="1806" y="444"/>
                    <a:pt x="1394" y="1"/>
                    <a:pt x="91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6" name="Google Shape;3636;p36"/>
            <p:cNvSpPr/>
            <p:nvPr/>
          </p:nvSpPr>
          <p:spPr>
            <a:xfrm>
              <a:off x="3531700" y="2063775"/>
              <a:ext cx="53850" cy="55450"/>
            </a:xfrm>
            <a:custGeom>
              <a:avLst/>
              <a:gdLst/>
              <a:ahLst/>
              <a:cxnLst/>
              <a:rect l="l" t="t" r="r" b="b"/>
              <a:pathLst>
                <a:path w="2154" h="2218" extrusionOk="0">
                  <a:moveTo>
                    <a:pt x="1077" y="349"/>
                  </a:moveTo>
                  <a:cubicBezTo>
                    <a:pt x="1457" y="349"/>
                    <a:pt x="1805" y="697"/>
                    <a:pt x="1805" y="1109"/>
                  </a:cubicBezTo>
                  <a:cubicBezTo>
                    <a:pt x="1805" y="1521"/>
                    <a:pt x="1457" y="1869"/>
                    <a:pt x="1077" y="1869"/>
                  </a:cubicBezTo>
                  <a:cubicBezTo>
                    <a:pt x="665" y="1869"/>
                    <a:pt x="317" y="1521"/>
                    <a:pt x="317" y="1109"/>
                  </a:cubicBezTo>
                  <a:cubicBezTo>
                    <a:pt x="317" y="697"/>
                    <a:pt x="665" y="349"/>
                    <a:pt x="1077" y="349"/>
                  </a:cubicBezTo>
                  <a:close/>
                  <a:moveTo>
                    <a:pt x="1077" y="0"/>
                  </a:moveTo>
                  <a:cubicBezTo>
                    <a:pt x="475" y="0"/>
                    <a:pt x="0" y="475"/>
                    <a:pt x="0" y="1109"/>
                  </a:cubicBezTo>
                  <a:cubicBezTo>
                    <a:pt x="0" y="1711"/>
                    <a:pt x="475" y="2217"/>
                    <a:pt x="1077" y="2217"/>
                  </a:cubicBezTo>
                  <a:cubicBezTo>
                    <a:pt x="1647" y="2217"/>
                    <a:pt x="2154" y="1711"/>
                    <a:pt x="2154" y="1109"/>
                  </a:cubicBezTo>
                  <a:cubicBezTo>
                    <a:pt x="2154" y="475"/>
                    <a:pt x="1647" y="0"/>
                    <a:pt x="10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7" name="Google Shape;3637;p36"/>
            <p:cNvSpPr/>
            <p:nvPr/>
          </p:nvSpPr>
          <p:spPr>
            <a:xfrm>
              <a:off x="3516650" y="2126325"/>
              <a:ext cx="84750" cy="54650"/>
            </a:xfrm>
            <a:custGeom>
              <a:avLst/>
              <a:gdLst/>
              <a:ahLst/>
              <a:cxnLst/>
              <a:rect l="l" t="t" r="r" b="b"/>
              <a:pathLst>
                <a:path w="3390" h="2186" extrusionOk="0">
                  <a:moveTo>
                    <a:pt x="1109" y="0"/>
                  </a:moveTo>
                  <a:cubicBezTo>
                    <a:pt x="1" y="32"/>
                    <a:pt x="1" y="1869"/>
                    <a:pt x="1" y="1869"/>
                  </a:cubicBezTo>
                  <a:cubicBezTo>
                    <a:pt x="1" y="2059"/>
                    <a:pt x="761" y="2185"/>
                    <a:pt x="1711" y="2185"/>
                  </a:cubicBezTo>
                  <a:cubicBezTo>
                    <a:pt x="2629" y="2185"/>
                    <a:pt x="3389" y="2027"/>
                    <a:pt x="3389" y="1869"/>
                  </a:cubicBezTo>
                  <a:cubicBezTo>
                    <a:pt x="3389" y="1869"/>
                    <a:pt x="3326" y="64"/>
                    <a:pt x="2249" y="32"/>
                  </a:cubicBezTo>
                  <a:cubicBezTo>
                    <a:pt x="1806" y="0"/>
                    <a:pt x="1426" y="0"/>
                    <a:pt x="110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8" name="Google Shape;3638;p36"/>
            <p:cNvSpPr/>
            <p:nvPr/>
          </p:nvSpPr>
          <p:spPr>
            <a:xfrm>
              <a:off x="3511900" y="2122350"/>
              <a:ext cx="94250" cy="62575"/>
            </a:xfrm>
            <a:custGeom>
              <a:avLst/>
              <a:gdLst/>
              <a:ahLst/>
              <a:cxnLst/>
              <a:rect l="l" t="t" r="r" b="b"/>
              <a:pathLst>
                <a:path w="3770" h="2503" extrusionOk="0">
                  <a:moveTo>
                    <a:pt x="2439" y="349"/>
                  </a:moveTo>
                  <a:cubicBezTo>
                    <a:pt x="3231" y="381"/>
                    <a:pt x="3389" y="1711"/>
                    <a:pt x="3421" y="1996"/>
                  </a:cubicBezTo>
                  <a:cubicBezTo>
                    <a:pt x="3263" y="2059"/>
                    <a:pt x="2756" y="2154"/>
                    <a:pt x="1901" y="2154"/>
                  </a:cubicBezTo>
                  <a:cubicBezTo>
                    <a:pt x="1014" y="2154"/>
                    <a:pt x="507" y="2059"/>
                    <a:pt x="349" y="1996"/>
                  </a:cubicBezTo>
                  <a:cubicBezTo>
                    <a:pt x="381" y="1711"/>
                    <a:pt x="444" y="349"/>
                    <a:pt x="1299" y="349"/>
                  </a:cubicBezTo>
                  <a:close/>
                  <a:moveTo>
                    <a:pt x="1299" y="1"/>
                  </a:moveTo>
                  <a:cubicBezTo>
                    <a:pt x="32" y="33"/>
                    <a:pt x="1" y="1964"/>
                    <a:pt x="1" y="2028"/>
                  </a:cubicBezTo>
                  <a:cubicBezTo>
                    <a:pt x="1" y="2439"/>
                    <a:pt x="1172" y="2503"/>
                    <a:pt x="1901" y="2503"/>
                  </a:cubicBezTo>
                  <a:cubicBezTo>
                    <a:pt x="2597" y="2503"/>
                    <a:pt x="3769" y="2439"/>
                    <a:pt x="3769" y="2028"/>
                  </a:cubicBezTo>
                  <a:cubicBezTo>
                    <a:pt x="3769" y="1933"/>
                    <a:pt x="3643" y="33"/>
                    <a:pt x="24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9" name="Google Shape;3639;p36"/>
            <p:cNvSpPr/>
            <p:nvPr/>
          </p:nvSpPr>
          <p:spPr>
            <a:xfrm>
              <a:off x="3786625" y="1871375"/>
              <a:ext cx="45150" cy="46750"/>
            </a:xfrm>
            <a:custGeom>
              <a:avLst/>
              <a:gdLst/>
              <a:ahLst/>
              <a:cxnLst/>
              <a:rect l="l" t="t" r="r" b="b"/>
              <a:pathLst>
                <a:path w="1806" h="1870" extrusionOk="0">
                  <a:moveTo>
                    <a:pt x="919" y="1"/>
                  </a:moveTo>
                  <a:cubicBezTo>
                    <a:pt x="412" y="1"/>
                    <a:pt x="1" y="413"/>
                    <a:pt x="1" y="919"/>
                  </a:cubicBezTo>
                  <a:cubicBezTo>
                    <a:pt x="1" y="1458"/>
                    <a:pt x="412" y="1869"/>
                    <a:pt x="919" y="1869"/>
                  </a:cubicBezTo>
                  <a:cubicBezTo>
                    <a:pt x="1394" y="1869"/>
                    <a:pt x="1806" y="1458"/>
                    <a:pt x="1806" y="919"/>
                  </a:cubicBezTo>
                  <a:cubicBezTo>
                    <a:pt x="1806" y="413"/>
                    <a:pt x="1394" y="1"/>
                    <a:pt x="91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40" name="Google Shape;3640;p36"/>
            <p:cNvSpPr/>
            <p:nvPr/>
          </p:nvSpPr>
          <p:spPr>
            <a:xfrm>
              <a:off x="3782675" y="1866625"/>
              <a:ext cx="53850" cy="55450"/>
            </a:xfrm>
            <a:custGeom>
              <a:avLst/>
              <a:gdLst/>
              <a:ahLst/>
              <a:cxnLst/>
              <a:rect l="l" t="t" r="r" b="b"/>
              <a:pathLst>
                <a:path w="2154" h="2218" extrusionOk="0">
                  <a:moveTo>
                    <a:pt x="1077" y="349"/>
                  </a:moveTo>
                  <a:cubicBezTo>
                    <a:pt x="1457" y="349"/>
                    <a:pt x="1806" y="698"/>
                    <a:pt x="1806" y="1109"/>
                  </a:cubicBezTo>
                  <a:cubicBezTo>
                    <a:pt x="1806" y="1553"/>
                    <a:pt x="1457" y="1869"/>
                    <a:pt x="1077" y="1869"/>
                  </a:cubicBezTo>
                  <a:cubicBezTo>
                    <a:pt x="665" y="1869"/>
                    <a:pt x="349" y="1553"/>
                    <a:pt x="349" y="1109"/>
                  </a:cubicBezTo>
                  <a:cubicBezTo>
                    <a:pt x="349" y="698"/>
                    <a:pt x="665" y="349"/>
                    <a:pt x="1077" y="349"/>
                  </a:cubicBezTo>
                  <a:close/>
                  <a:moveTo>
                    <a:pt x="1077" y="1"/>
                  </a:moveTo>
                  <a:cubicBezTo>
                    <a:pt x="475" y="1"/>
                    <a:pt x="0" y="508"/>
                    <a:pt x="0" y="1109"/>
                  </a:cubicBezTo>
                  <a:cubicBezTo>
                    <a:pt x="0" y="1743"/>
                    <a:pt x="475" y="2218"/>
                    <a:pt x="1077" y="2218"/>
                  </a:cubicBezTo>
                  <a:cubicBezTo>
                    <a:pt x="1647" y="2218"/>
                    <a:pt x="2154" y="1743"/>
                    <a:pt x="2154" y="1109"/>
                  </a:cubicBezTo>
                  <a:cubicBezTo>
                    <a:pt x="2154" y="508"/>
                    <a:pt x="1647" y="1"/>
                    <a:pt x="10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1" name="Google Shape;3641;p36"/>
            <p:cNvSpPr/>
            <p:nvPr/>
          </p:nvSpPr>
          <p:spPr>
            <a:xfrm>
              <a:off x="3767625" y="1929975"/>
              <a:ext cx="85525" cy="53850"/>
            </a:xfrm>
            <a:custGeom>
              <a:avLst/>
              <a:gdLst/>
              <a:ahLst/>
              <a:cxnLst/>
              <a:rect l="l" t="t" r="r" b="b"/>
              <a:pathLst>
                <a:path w="3421" h="2154" extrusionOk="0">
                  <a:moveTo>
                    <a:pt x="1109" y="0"/>
                  </a:moveTo>
                  <a:cubicBezTo>
                    <a:pt x="1" y="0"/>
                    <a:pt x="1" y="1869"/>
                    <a:pt x="1" y="1869"/>
                  </a:cubicBezTo>
                  <a:cubicBezTo>
                    <a:pt x="1" y="2027"/>
                    <a:pt x="761" y="2154"/>
                    <a:pt x="1711" y="2154"/>
                  </a:cubicBezTo>
                  <a:cubicBezTo>
                    <a:pt x="2629" y="2154"/>
                    <a:pt x="3421" y="2027"/>
                    <a:pt x="3421" y="1869"/>
                  </a:cubicBezTo>
                  <a:cubicBezTo>
                    <a:pt x="3389" y="1869"/>
                    <a:pt x="3389" y="1869"/>
                    <a:pt x="3389" y="1837"/>
                  </a:cubicBezTo>
                  <a:cubicBezTo>
                    <a:pt x="3389" y="1837"/>
                    <a:pt x="3326" y="32"/>
                    <a:pt x="224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42" name="Google Shape;3642;p36"/>
            <p:cNvSpPr/>
            <p:nvPr/>
          </p:nvSpPr>
          <p:spPr>
            <a:xfrm>
              <a:off x="3763675" y="1925225"/>
              <a:ext cx="93450" cy="63350"/>
            </a:xfrm>
            <a:custGeom>
              <a:avLst/>
              <a:gdLst/>
              <a:ahLst/>
              <a:cxnLst/>
              <a:rect l="l" t="t" r="r" b="b"/>
              <a:pathLst>
                <a:path w="3738" h="2534" extrusionOk="0">
                  <a:moveTo>
                    <a:pt x="2407" y="349"/>
                  </a:moveTo>
                  <a:cubicBezTo>
                    <a:pt x="3199" y="380"/>
                    <a:pt x="3357" y="1711"/>
                    <a:pt x="3389" y="1996"/>
                  </a:cubicBezTo>
                  <a:cubicBezTo>
                    <a:pt x="3231" y="2059"/>
                    <a:pt x="2724" y="2186"/>
                    <a:pt x="1869" y="2186"/>
                  </a:cubicBezTo>
                  <a:cubicBezTo>
                    <a:pt x="982" y="2186"/>
                    <a:pt x="475" y="2059"/>
                    <a:pt x="317" y="1996"/>
                  </a:cubicBezTo>
                  <a:cubicBezTo>
                    <a:pt x="349" y="1711"/>
                    <a:pt x="444" y="380"/>
                    <a:pt x="1267" y="349"/>
                  </a:cubicBezTo>
                  <a:close/>
                  <a:moveTo>
                    <a:pt x="1267" y="0"/>
                  </a:moveTo>
                  <a:cubicBezTo>
                    <a:pt x="0" y="32"/>
                    <a:pt x="0" y="1964"/>
                    <a:pt x="0" y="2059"/>
                  </a:cubicBezTo>
                  <a:cubicBezTo>
                    <a:pt x="0" y="2471"/>
                    <a:pt x="1172" y="2534"/>
                    <a:pt x="1869" y="2534"/>
                  </a:cubicBezTo>
                  <a:cubicBezTo>
                    <a:pt x="2566" y="2534"/>
                    <a:pt x="3737" y="2471"/>
                    <a:pt x="3737" y="2059"/>
                  </a:cubicBezTo>
                  <a:lnTo>
                    <a:pt x="3737" y="2027"/>
                  </a:lnTo>
                  <a:cubicBezTo>
                    <a:pt x="3737" y="1964"/>
                    <a:pt x="3642" y="64"/>
                    <a:pt x="2407" y="32"/>
                  </a:cubicBezTo>
                  <a:cubicBezTo>
                    <a:pt x="1996" y="0"/>
                    <a:pt x="1615" y="0"/>
                    <a:pt x="126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3" name="Google Shape;3643;p36"/>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4" name="Google Shape;3644;p36"/>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5" name="Google Shape;3645;p36"/>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6" name="Google Shape;3646;p36"/>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7" name="Google Shape;3647;p36"/>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48" name="Google Shape;3648;p36"/>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9" name="Google Shape;3649;p36"/>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50" name="Google Shape;3650;p36"/>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1" name="Google Shape;3651;p36"/>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52" name="Google Shape;3652;p36"/>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3" name="Google Shape;3653;p36"/>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4" name="Google Shape;3654;p36"/>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55" name="Google Shape;3655;p36"/>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6" name="Google Shape;3656;p36"/>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57" name="Google Shape;3657;p36"/>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8" name="Google Shape;3658;p36"/>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9" name="Google Shape;3659;p36"/>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0" name="Google Shape;3660;p36"/>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61" name="Google Shape;3661;p36"/>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2" name="Google Shape;3662;p36"/>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3" name="Google Shape;3663;p36"/>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4" name="Google Shape;3664;p36"/>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5" name="Google Shape;3665;p36"/>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6" name="Google Shape;3666;p36"/>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67" name="Google Shape;3667;p36"/>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8" name="Google Shape;3668;p36"/>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9" name="Google Shape;3669;p36"/>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0" name="Google Shape;3670;p36"/>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71" name="Google Shape;3671;p36"/>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2" name="Google Shape;3672;p36"/>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73" name="Google Shape;3673;p36"/>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4" name="Google Shape;3674;p36"/>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5" name="Google Shape;3675;p36"/>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76" name="Google Shape;3676;p36"/>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7" name="Google Shape;3677;p36"/>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8" name="Google Shape;3678;p36"/>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79" name="Google Shape;3679;p36"/>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0" name="Google Shape;3680;p36"/>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1" name="Google Shape;3681;p36"/>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2" name="Google Shape;3682;p36"/>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3" name="Google Shape;3683;p36"/>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4" name="Google Shape;3684;p36"/>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85" name="Google Shape;3685;p36"/>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6" name="Google Shape;3686;p36"/>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7" name="Google Shape;3687;p36"/>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8" name="Google Shape;3688;p36"/>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9" name="Google Shape;3689;p36"/>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0" name="Google Shape;3690;p36"/>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1" name="Google Shape;3691;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2" name="Google Shape;3692;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3" name="Google Shape;3693;p36"/>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4" name="Google Shape;3694;p36"/>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5" name="Google Shape;3695;p36"/>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6" name="Google Shape;3696;p36"/>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7" name="Google Shape;3697;p36"/>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8" name="Google Shape;3698;p36"/>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99" name="Google Shape;3699;p36"/>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0" name="Google Shape;3700;p36"/>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1" name="Google Shape;3701;p36"/>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2" name="Google Shape;3702;p36"/>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03" name="Google Shape;3703;p36"/>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4" name="Google Shape;3704;p36"/>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5" name="Google Shape;3705;p36"/>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06" name="Google Shape;3706;p36"/>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7" name="Google Shape;3707;p36"/>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8" name="Google Shape;3708;p36"/>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9" name="Google Shape;3709;p36"/>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0" name="Google Shape;3710;p36"/>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1" name="Google Shape;3711;p36"/>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2" name="Google Shape;3712;p36"/>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3" name="Google Shape;3713;p36"/>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14" name="Google Shape;3714;p36"/>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5" name="Google Shape;3715;p36"/>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6" name="Google Shape;3716;p36"/>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17" name="Google Shape;3717;p36"/>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8" name="Google Shape;3718;p36"/>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19" name="Google Shape;3719;p36"/>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0" name="Google Shape;3720;p36"/>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21" name="Google Shape;3721;p36"/>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2" name="Google Shape;3722;p36"/>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3" name="Google Shape;3723;p36"/>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4" name="Google Shape;3724;p36"/>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5" name="Google Shape;3725;p36"/>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6" name="Google Shape;3726;p36"/>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7" name="Google Shape;3727;p36"/>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8" name="Google Shape;3728;p36"/>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9" name="Google Shape;3729;p36"/>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0" name="Google Shape;3730;p36"/>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1" name="Google Shape;3731;p36"/>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2" name="Google Shape;3732;p36"/>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3" name="Google Shape;3733;p36"/>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4" name="Google Shape;3734;p36"/>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5" name="Google Shape;3735;p36"/>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6" name="Google Shape;3736;p36"/>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7" name="Google Shape;3737;p36"/>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38" name="Google Shape;3738;p36"/>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9" name="Google Shape;3739;p36"/>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0" name="Google Shape;3740;p36"/>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1" name="Google Shape;3741;p36"/>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2" name="Google Shape;3742;p36"/>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3" name="Google Shape;3743;p36"/>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4" name="Google Shape;3744;p36"/>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5" name="Google Shape;3745;p36"/>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46" name="Google Shape;3746;p36"/>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7" name="Google Shape;3747;p36"/>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48" name="Google Shape;3748;p36"/>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9" name="Google Shape;3749;p36"/>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0" name="Google Shape;3750;p36"/>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51" name="Google Shape;3751;p36"/>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2" name="Google Shape;3752;p36"/>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3" name="Google Shape;3753;p36"/>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4" name="Google Shape;3754;p36"/>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55" name="Google Shape;3755;p36"/>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6" name="Google Shape;3756;p36"/>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7" name="Google Shape;3757;p36"/>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8" name="Google Shape;3758;p36"/>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9" name="Google Shape;3759;p36"/>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0" name="Google Shape;3760;p36"/>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61" name="Google Shape;3761;p36"/>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2" name="Google Shape;3762;p36"/>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63" name="Google Shape;3763;p36"/>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4" name="Google Shape;3764;p36"/>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5" name="Google Shape;3765;p36"/>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grpSp>
      <p:sp>
        <p:nvSpPr>
          <p:cNvPr id="3766" name="Google Shape;3766;p36"/>
          <p:cNvSpPr txBox="1"/>
          <p:nvPr/>
        </p:nvSpPr>
        <p:spPr>
          <a:xfrm>
            <a:off x="532688" y="951544"/>
            <a:ext cx="5792625" cy="301725"/>
          </a:xfrm>
          <a:prstGeom prst="rect">
            <a:avLst/>
          </a:prstGeom>
          <a:noFill/>
          <a:ln>
            <a:noFill/>
          </a:ln>
        </p:spPr>
        <p:txBody>
          <a:bodyPr spcFirstLastPara="1" wrap="square" lIns="68569" tIns="68569" rIns="68569" bIns="68569" anchor="ctr" anchorCtr="0">
            <a:noAutofit/>
          </a:bodyPr>
          <a:lstStyle/>
          <a:p>
            <a:pPr algn="ctr"/>
            <a:r>
              <a:rPr lang="en" sz="1875" dirty="0">
                <a:latin typeface="Fira Sans Medium"/>
                <a:ea typeface="Fira Sans Medium"/>
                <a:cs typeface="Fira Sans Medium"/>
                <a:sym typeface="Fira Sans Medium"/>
              </a:rPr>
              <a:t>2.Formulation Of Objectives</a:t>
            </a:r>
            <a:endParaRPr sz="1875" dirty="0">
              <a:latin typeface="Fira Sans Medium"/>
              <a:ea typeface="Fira Sans Medium"/>
              <a:cs typeface="Fira Sans Medium"/>
              <a:sym typeface="Fira Sans Medium"/>
            </a:endParaRPr>
          </a:p>
        </p:txBody>
      </p:sp>
      <p:sp>
        <p:nvSpPr>
          <p:cNvPr id="3767" name="Google Shape;3767;p36"/>
          <p:cNvSpPr txBox="1"/>
          <p:nvPr/>
        </p:nvSpPr>
        <p:spPr>
          <a:xfrm>
            <a:off x="465600" y="2847900"/>
            <a:ext cx="1052100" cy="195525"/>
          </a:xfrm>
          <a:prstGeom prst="rect">
            <a:avLst/>
          </a:prstGeom>
          <a:noFill/>
          <a:ln>
            <a:noFill/>
          </a:ln>
        </p:spPr>
        <p:txBody>
          <a:bodyPr spcFirstLastPara="1" wrap="square" lIns="68569" tIns="68569" rIns="68569" bIns="68569" anchor="ctr" anchorCtr="0">
            <a:noAutofit/>
          </a:bodyPr>
          <a:lstStyle/>
          <a:p>
            <a:pPr algn="ctr"/>
            <a:r>
              <a:rPr lang="en" sz="788" b="1" dirty="0">
                <a:latin typeface="Fira Sans Medium"/>
                <a:ea typeface="Fira Sans Medium"/>
                <a:cs typeface="Fira Sans Medium"/>
                <a:sym typeface="Fira Sans Medium"/>
              </a:rPr>
              <a:t>A suitable companion for disabled people</a:t>
            </a:r>
            <a:endParaRPr sz="788" b="1" dirty="0">
              <a:latin typeface="Fira Sans Medium"/>
              <a:ea typeface="Fira Sans Medium"/>
              <a:cs typeface="Fira Sans Medium"/>
              <a:sym typeface="Fira Sans Medium"/>
            </a:endParaRPr>
          </a:p>
        </p:txBody>
      </p:sp>
      <p:sp>
        <p:nvSpPr>
          <p:cNvPr id="3768" name="Google Shape;3768;p36"/>
          <p:cNvSpPr txBox="1"/>
          <p:nvPr/>
        </p:nvSpPr>
        <p:spPr>
          <a:xfrm>
            <a:off x="465600" y="3043425"/>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H</a:t>
            </a:r>
            <a:r>
              <a:rPr lang="en" sz="700" dirty="0">
                <a:latin typeface="Fira Sans"/>
                <a:ea typeface="Fira Sans"/>
                <a:cs typeface="Fira Sans"/>
                <a:sym typeface="Fira Sans"/>
              </a:rPr>
              <a:t>elp disabled people to fullfill their Needs</a:t>
            </a:r>
            <a:endParaRPr sz="700" dirty="0">
              <a:latin typeface="Fira Sans"/>
              <a:ea typeface="Fira Sans"/>
              <a:cs typeface="Fira Sans"/>
              <a:sym typeface="Fira Sans"/>
            </a:endParaRPr>
          </a:p>
        </p:txBody>
      </p:sp>
      <p:sp>
        <p:nvSpPr>
          <p:cNvPr id="3769" name="Google Shape;3769;p36"/>
          <p:cNvSpPr txBox="1"/>
          <p:nvPr/>
        </p:nvSpPr>
        <p:spPr>
          <a:xfrm>
            <a:off x="1661850" y="3147385"/>
            <a:ext cx="1052100" cy="195525"/>
          </a:xfrm>
          <a:prstGeom prst="rect">
            <a:avLst/>
          </a:prstGeom>
          <a:noFill/>
          <a:ln>
            <a:noFill/>
          </a:ln>
        </p:spPr>
        <p:txBody>
          <a:bodyPr spcFirstLastPara="1" wrap="square" lIns="68569" tIns="68569" rIns="68569" bIns="68569" anchor="ctr" anchorCtr="0">
            <a:noAutofit/>
          </a:bodyPr>
          <a:lstStyle/>
          <a:p>
            <a:pPr algn="ctr"/>
            <a:r>
              <a:rPr lang="en" sz="788" b="1" dirty="0">
                <a:latin typeface="Fira Sans Medium"/>
                <a:ea typeface="Fira Sans Medium"/>
                <a:cs typeface="Fira Sans Medium"/>
                <a:sym typeface="Fira Sans Medium"/>
              </a:rPr>
              <a:t>Daily life applications</a:t>
            </a:r>
            <a:endParaRPr sz="788" b="1" dirty="0">
              <a:latin typeface="Fira Sans Medium"/>
              <a:ea typeface="Fira Sans Medium"/>
              <a:cs typeface="Fira Sans Medium"/>
              <a:sym typeface="Fira Sans Medium"/>
            </a:endParaRPr>
          </a:p>
        </p:txBody>
      </p:sp>
      <p:sp>
        <p:nvSpPr>
          <p:cNvPr id="3770" name="Google Shape;3770;p36"/>
          <p:cNvSpPr txBox="1"/>
          <p:nvPr/>
        </p:nvSpPr>
        <p:spPr>
          <a:xfrm>
            <a:off x="1661850" y="3342910"/>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W</a:t>
            </a:r>
            <a:r>
              <a:rPr lang="en" sz="700" dirty="0">
                <a:latin typeface="Fira Sans"/>
                <a:ea typeface="Fira Sans"/>
                <a:cs typeface="Fira Sans"/>
                <a:sym typeface="Fira Sans"/>
              </a:rPr>
              <a:t>ide range of application,applicable to every physical needs</a:t>
            </a:r>
            <a:endParaRPr sz="700" dirty="0">
              <a:latin typeface="Fira Sans"/>
              <a:ea typeface="Fira Sans"/>
              <a:cs typeface="Fira Sans"/>
              <a:sym typeface="Fira Sans"/>
            </a:endParaRPr>
          </a:p>
        </p:txBody>
      </p:sp>
      <p:sp>
        <p:nvSpPr>
          <p:cNvPr id="3771" name="Google Shape;3771;p36"/>
          <p:cNvSpPr txBox="1"/>
          <p:nvPr/>
        </p:nvSpPr>
        <p:spPr>
          <a:xfrm>
            <a:off x="4126819" y="3147385"/>
            <a:ext cx="1052100" cy="195525"/>
          </a:xfrm>
          <a:prstGeom prst="rect">
            <a:avLst/>
          </a:prstGeom>
          <a:noFill/>
          <a:ln>
            <a:noFill/>
          </a:ln>
        </p:spPr>
        <p:txBody>
          <a:bodyPr spcFirstLastPara="1" wrap="square" lIns="68569" tIns="68569" rIns="68569" bIns="68569" anchor="ctr" anchorCtr="0">
            <a:noAutofit/>
          </a:bodyPr>
          <a:lstStyle/>
          <a:p>
            <a:pPr algn="ctr"/>
            <a:r>
              <a:rPr lang="en-IN" sz="825" b="1" dirty="0">
                <a:latin typeface="Fira Sans Medium"/>
                <a:ea typeface="Fira Sans Medium"/>
                <a:cs typeface="Fira Sans Medium"/>
                <a:sym typeface="Fira Sans Medium"/>
              </a:rPr>
              <a:t>L</a:t>
            </a:r>
            <a:r>
              <a:rPr lang="en" sz="825" b="1" dirty="0">
                <a:latin typeface="Fira Sans Medium"/>
                <a:ea typeface="Fira Sans Medium"/>
                <a:cs typeface="Fira Sans Medium"/>
                <a:sym typeface="Fira Sans Medium"/>
              </a:rPr>
              <a:t>arge scale compactibility</a:t>
            </a:r>
            <a:endParaRPr sz="825" b="1" dirty="0">
              <a:latin typeface="Fira Sans Medium"/>
              <a:ea typeface="Fira Sans Medium"/>
              <a:cs typeface="Fira Sans Medium"/>
              <a:sym typeface="Fira Sans Medium"/>
            </a:endParaRPr>
          </a:p>
        </p:txBody>
      </p:sp>
      <p:sp>
        <p:nvSpPr>
          <p:cNvPr id="3772" name="Google Shape;3772;p36"/>
          <p:cNvSpPr txBox="1"/>
          <p:nvPr/>
        </p:nvSpPr>
        <p:spPr>
          <a:xfrm>
            <a:off x="4126819" y="3430832"/>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C</a:t>
            </a:r>
            <a:r>
              <a:rPr lang="en" sz="700" dirty="0">
                <a:latin typeface="Fira Sans"/>
                <a:ea typeface="Fira Sans"/>
                <a:cs typeface="Fira Sans"/>
                <a:sym typeface="Fira Sans"/>
              </a:rPr>
              <a:t>an be connect infinite nodes and large scale application</a:t>
            </a:r>
            <a:endParaRPr sz="700" dirty="0">
              <a:latin typeface="Fira Sans"/>
              <a:ea typeface="Fira Sans"/>
              <a:cs typeface="Fira Sans"/>
              <a:sym typeface="Fira Sans"/>
            </a:endParaRPr>
          </a:p>
        </p:txBody>
      </p:sp>
      <p:sp>
        <p:nvSpPr>
          <p:cNvPr id="3773" name="Google Shape;3773;p36"/>
          <p:cNvSpPr txBox="1"/>
          <p:nvPr/>
        </p:nvSpPr>
        <p:spPr>
          <a:xfrm>
            <a:off x="5339569" y="2847900"/>
            <a:ext cx="1052100" cy="195525"/>
          </a:xfrm>
          <a:prstGeom prst="rect">
            <a:avLst/>
          </a:prstGeom>
          <a:noFill/>
          <a:ln>
            <a:noFill/>
          </a:ln>
        </p:spPr>
        <p:txBody>
          <a:bodyPr spcFirstLastPara="1" wrap="square" lIns="68569" tIns="68569" rIns="68569" bIns="68569" anchor="ctr" anchorCtr="0">
            <a:noAutofit/>
          </a:bodyPr>
          <a:lstStyle/>
          <a:p>
            <a:pPr algn="ctr"/>
            <a:r>
              <a:rPr lang="en-IN" sz="900" b="1" dirty="0">
                <a:latin typeface="Fira Sans Medium"/>
                <a:ea typeface="Fira Sans Medium"/>
                <a:cs typeface="Fira Sans Medium"/>
                <a:sym typeface="Fira Sans Medium"/>
              </a:rPr>
              <a:t>E</a:t>
            </a:r>
            <a:r>
              <a:rPr lang="en" sz="900" b="1" dirty="0">
                <a:latin typeface="Fira Sans Medium"/>
                <a:ea typeface="Fira Sans Medium"/>
                <a:cs typeface="Fira Sans Medium"/>
                <a:sym typeface="Fira Sans Medium"/>
              </a:rPr>
              <a:t>asy to maintain</a:t>
            </a:r>
            <a:endParaRPr sz="900" b="1" dirty="0">
              <a:latin typeface="Fira Sans Medium"/>
              <a:ea typeface="Fira Sans Medium"/>
              <a:cs typeface="Fira Sans Medium"/>
              <a:sym typeface="Fira Sans Medium"/>
            </a:endParaRPr>
          </a:p>
        </p:txBody>
      </p:sp>
      <p:sp>
        <p:nvSpPr>
          <p:cNvPr id="3774" name="Google Shape;3774;p36"/>
          <p:cNvSpPr txBox="1"/>
          <p:nvPr/>
        </p:nvSpPr>
        <p:spPr>
          <a:xfrm>
            <a:off x="5339569" y="3043425"/>
            <a:ext cx="1052100" cy="473175"/>
          </a:xfrm>
          <a:prstGeom prst="rect">
            <a:avLst/>
          </a:prstGeom>
          <a:noFill/>
          <a:ln>
            <a:noFill/>
          </a:ln>
        </p:spPr>
        <p:txBody>
          <a:bodyPr spcFirstLastPara="1" wrap="square" lIns="68569" tIns="68569" rIns="68569" bIns="68569" anchor="ctr" anchorCtr="0">
            <a:noAutofit/>
          </a:bodyPr>
          <a:lstStyle/>
          <a:p>
            <a:pPr algn="ctr"/>
            <a:r>
              <a:rPr lang="en-US" sz="700" dirty="0">
                <a:latin typeface="Fira Sans"/>
                <a:ea typeface="Fira Sans"/>
                <a:cs typeface="Fira Sans"/>
                <a:sym typeface="Fira Sans"/>
              </a:rPr>
              <a:t>Module wise architecture</a:t>
            </a:r>
            <a:endParaRPr sz="700" dirty="0">
              <a:latin typeface="Fira Sans"/>
              <a:ea typeface="Fira Sans"/>
              <a:cs typeface="Fira Sans"/>
              <a:sym typeface="Fira Sans"/>
            </a:endParaRPr>
          </a:p>
        </p:txBody>
      </p:sp>
      <p:sp>
        <p:nvSpPr>
          <p:cNvPr id="3775" name="Google Shape;3775;p36"/>
          <p:cNvSpPr txBox="1"/>
          <p:nvPr/>
        </p:nvSpPr>
        <p:spPr>
          <a:xfrm>
            <a:off x="2904441" y="2433394"/>
            <a:ext cx="1052100" cy="195525"/>
          </a:xfrm>
          <a:prstGeom prst="rect">
            <a:avLst/>
          </a:prstGeom>
          <a:noFill/>
          <a:ln>
            <a:noFill/>
          </a:ln>
        </p:spPr>
        <p:txBody>
          <a:bodyPr spcFirstLastPara="1" wrap="square" lIns="68569" tIns="68569" rIns="68569" bIns="68569" anchor="ctr" anchorCtr="0">
            <a:noAutofit/>
          </a:bodyPr>
          <a:lstStyle/>
          <a:p>
            <a:pPr algn="ctr"/>
            <a:r>
              <a:rPr lang="en-US" sz="900" b="1" dirty="0">
                <a:latin typeface="Fira Sans Medium"/>
                <a:ea typeface="Fira Sans Medium"/>
                <a:cs typeface="Fira Sans Medium"/>
                <a:sym typeface="Fira Sans Medium"/>
              </a:rPr>
              <a:t>E</a:t>
            </a:r>
            <a:r>
              <a:rPr lang="en-IN" sz="900" b="1" dirty="0" err="1">
                <a:latin typeface="Fira Sans Medium"/>
                <a:ea typeface="Fira Sans Medium"/>
                <a:cs typeface="Fira Sans Medium"/>
                <a:sym typeface="Fira Sans Medium"/>
              </a:rPr>
              <a:t>conomic</a:t>
            </a:r>
            <a:endParaRPr sz="900" b="1" dirty="0">
              <a:latin typeface="Fira Sans Medium"/>
              <a:ea typeface="Fira Sans Medium"/>
              <a:cs typeface="Fira Sans Medium"/>
              <a:sym typeface="Fira Sans Medium"/>
            </a:endParaRPr>
          </a:p>
        </p:txBody>
      </p:sp>
      <p:sp>
        <p:nvSpPr>
          <p:cNvPr id="3776" name="Google Shape;3776;p36"/>
          <p:cNvSpPr txBox="1"/>
          <p:nvPr/>
        </p:nvSpPr>
        <p:spPr>
          <a:xfrm>
            <a:off x="2904441" y="2628919"/>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V</a:t>
            </a:r>
            <a:r>
              <a:rPr lang="en" sz="700" dirty="0">
                <a:latin typeface="Fira Sans"/>
                <a:ea typeface="Fira Sans"/>
                <a:cs typeface="Fira Sans"/>
                <a:sym typeface="Fira Sans"/>
              </a:rPr>
              <a:t>ery cheper than human labour.</a:t>
            </a:r>
            <a:endParaRPr sz="700" dirty="0">
              <a:latin typeface="Fira Sans"/>
              <a:ea typeface="Fira Sans"/>
              <a:cs typeface="Fira Sans"/>
              <a:sym typeface="Fira Sans"/>
            </a:endParaRPr>
          </a:p>
        </p:txBody>
      </p:sp>
      <p:sp>
        <p:nvSpPr>
          <p:cNvPr id="2" name="Slide Number Placeholder 1"/>
          <p:cNvSpPr>
            <a:spLocks noGrp="1"/>
          </p:cNvSpPr>
          <p:nvPr>
            <p:ph type="sldNum" idx="12"/>
          </p:nvPr>
        </p:nvSpPr>
        <p:spPr/>
        <p:txBody>
          <a:bodyPr/>
          <a:lstStyle/>
          <a:p>
            <a:fld id="{00000000-1234-1234-1234-123412341234}" type="slidenum">
              <a:rPr lang="en" smtClean="0"/>
              <a:pPr/>
              <a:t>4</a:t>
            </a:fld>
            <a:endParaRPr lang="en"/>
          </a:p>
        </p:txBody>
      </p:sp>
      <p:sp>
        <p:nvSpPr>
          <p:cNvPr id="3" name="Date Placeholder 2"/>
          <p:cNvSpPr>
            <a:spLocks noGrp="1"/>
          </p:cNvSpPr>
          <p:nvPr>
            <p:ph type="dt" sz="half" idx="13"/>
          </p:nvPr>
        </p:nvSpPr>
        <p:spPr/>
        <p:txBody>
          <a:bodyPr/>
          <a:lstStyle/>
          <a:p>
            <a:fld id="{708A1327-81DC-41CC-B397-69D6810B2AB6}" type="datetime1">
              <a:rPr lang="en-US" smtClean="0"/>
              <a:t>5/18/2023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351"/>
                                        </p:tgtEl>
                                        <p:attrNameLst>
                                          <p:attrName>style.visibility</p:attrName>
                                        </p:attrNameLst>
                                      </p:cBhvr>
                                      <p:to>
                                        <p:strVal val="visible"/>
                                      </p:to>
                                    </p:set>
                                    <p:animEffect transition="in" filter="wipe(down)">
                                      <p:cBhvr>
                                        <p:cTn id="7" dur="3500"/>
                                        <p:tgtEl>
                                          <p:spTgt spid="3351"/>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3767"/>
                                        </p:tgtEl>
                                        <p:attrNameLst>
                                          <p:attrName>style.visibility</p:attrName>
                                        </p:attrNameLst>
                                      </p:cBhvr>
                                      <p:to>
                                        <p:strVal val="visible"/>
                                      </p:to>
                                    </p:set>
                                    <p:animEffect transition="in" filter="fade">
                                      <p:cBhvr>
                                        <p:cTn id="11" dur="500"/>
                                        <p:tgtEl>
                                          <p:spTgt spid="3767"/>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3768"/>
                                        </p:tgtEl>
                                        <p:attrNameLst>
                                          <p:attrName>style.visibility</p:attrName>
                                        </p:attrNameLst>
                                      </p:cBhvr>
                                      <p:to>
                                        <p:strVal val="visible"/>
                                      </p:to>
                                    </p:set>
                                    <p:animEffect transition="in" filter="fade">
                                      <p:cBhvr>
                                        <p:cTn id="15" dur="500"/>
                                        <p:tgtEl>
                                          <p:spTgt spid="3768"/>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3769"/>
                                        </p:tgtEl>
                                        <p:attrNameLst>
                                          <p:attrName>style.visibility</p:attrName>
                                        </p:attrNameLst>
                                      </p:cBhvr>
                                      <p:to>
                                        <p:strVal val="visible"/>
                                      </p:to>
                                    </p:set>
                                    <p:animEffect transition="in" filter="fade">
                                      <p:cBhvr>
                                        <p:cTn id="19" dur="500"/>
                                        <p:tgtEl>
                                          <p:spTgt spid="3769"/>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3770"/>
                                        </p:tgtEl>
                                        <p:attrNameLst>
                                          <p:attrName>style.visibility</p:attrName>
                                        </p:attrNameLst>
                                      </p:cBhvr>
                                      <p:to>
                                        <p:strVal val="visible"/>
                                      </p:to>
                                    </p:set>
                                    <p:animEffect transition="in" filter="fade">
                                      <p:cBhvr>
                                        <p:cTn id="23" dur="500"/>
                                        <p:tgtEl>
                                          <p:spTgt spid="3770"/>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3775"/>
                                        </p:tgtEl>
                                        <p:attrNameLst>
                                          <p:attrName>style.visibility</p:attrName>
                                        </p:attrNameLst>
                                      </p:cBhvr>
                                      <p:to>
                                        <p:strVal val="visible"/>
                                      </p:to>
                                    </p:set>
                                    <p:animEffect transition="in" filter="fade">
                                      <p:cBhvr>
                                        <p:cTn id="27" dur="500"/>
                                        <p:tgtEl>
                                          <p:spTgt spid="377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3776"/>
                                        </p:tgtEl>
                                        <p:attrNameLst>
                                          <p:attrName>style.visibility</p:attrName>
                                        </p:attrNameLst>
                                      </p:cBhvr>
                                      <p:to>
                                        <p:strVal val="visible"/>
                                      </p:to>
                                    </p:set>
                                    <p:animEffect transition="in" filter="fade">
                                      <p:cBhvr>
                                        <p:cTn id="31" dur="500"/>
                                        <p:tgtEl>
                                          <p:spTgt spid="3776"/>
                                        </p:tgtEl>
                                      </p:cBhvr>
                                    </p:animEffect>
                                  </p:childTnLst>
                                </p:cTn>
                              </p:par>
                            </p:childTnLst>
                          </p:cTn>
                        </p:par>
                        <p:par>
                          <p:cTn id="32" fill="hold">
                            <p:stCondLst>
                              <p:cond delay="6500"/>
                            </p:stCondLst>
                            <p:childTnLst>
                              <p:par>
                                <p:cTn id="33" presetID="10" presetClass="entr" presetSubtype="0" fill="hold" grpId="0" nodeType="afterEffect">
                                  <p:stCondLst>
                                    <p:cond delay="0"/>
                                  </p:stCondLst>
                                  <p:childTnLst>
                                    <p:set>
                                      <p:cBhvr>
                                        <p:cTn id="34" dur="1" fill="hold">
                                          <p:stCondLst>
                                            <p:cond delay="0"/>
                                          </p:stCondLst>
                                        </p:cTn>
                                        <p:tgtEl>
                                          <p:spTgt spid="3771"/>
                                        </p:tgtEl>
                                        <p:attrNameLst>
                                          <p:attrName>style.visibility</p:attrName>
                                        </p:attrNameLst>
                                      </p:cBhvr>
                                      <p:to>
                                        <p:strVal val="visible"/>
                                      </p:to>
                                    </p:set>
                                    <p:animEffect transition="in" filter="fade">
                                      <p:cBhvr>
                                        <p:cTn id="35" dur="500"/>
                                        <p:tgtEl>
                                          <p:spTgt spid="3771"/>
                                        </p:tgtEl>
                                      </p:cBhvr>
                                    </p:animEffect>
                                  </p:childTnLst>
                                </p:cTn>
                              </p:par>
                            </p:childTnLst>
                          </p:cTn>
                        </p:par>
                        <p:par>
                          <p:cTn id="36" fill="hold">
                            <p:stCondLst>
                              <p:cond delay="7000"/>
                            </p:stCondLst>
                            <p:childTnLst>
                              <p:par>
                                <p:cTn id="37" presetID="10" presetClass="entr" presetSubtype="0" fill="hold" grpId="0" nodeType="afterEffect">
                                  <p:stCondLst>
                                    <p:cond delay="0"/>
                                  </p:stCondLst>
                                  <p:childTnLst>
                                    <p:set>
                                      <p:cBhvr>
                                        <p:cTn id="38" dur="1" fill="hold">
                                          <p:stCondLst>
                                            <p:cond delay="0"/>
                                          </p:stCondLst>
                                        </p:cTn>
                                        <p:tgtEl>
                                          <p:spTgt spid="3772"/>
                                        </p:tgtEl>
                                        <p:attrNameLst>
                                          <p:attrName>style.visibility</p:attrName>
                                        </p:attrNameLst>
                                      </p:cBhvr>
                                      <p:to>
                                        <p:strVal val="visible"/>
                                      </p:to>
                                    </p:set>
                                    <p:animEffect transition="in" filter="fade">
                                      <p:cBhvr>
                                        <p:cTn id="39" dur="500"/>
                                        <p:tgtEl>
                                          <p:spTgt spid="3772"/>
                                        </p:tgtEl>
                                      </p:cBhvr>
                                    </p:animEffect>
                                  </p:childTnLst>
                                </p:cTn>
                              </p:par>
                            </p:childTnLst>
                          </p:cTn>
                        </p:par>
                        <p:par>
                          <p:cTn id="40" fill="hold">
                            <p:stCondLst>
                              <p:cond delay="7500"/>
                            </p:stCondLst>
                            <p:childTnLst>
                              <p:par>
                                <p:cTn id="41" presetID="10" presetClass="entr" presetSubtype="0" fill="hold" grpId="0" nodeType="afterEffect">
                                  <p:stCondLst>
                                    <p:cond delay="0"/>
                                  </p:stCondLst>
                                  <p:childTnLst>
                                    <p:set>
                                      <p:cBhvr>
                                        <p:cTn id="42" dur="1" fill="hold">
                                          <p:stCondLst>
                                            <p:cond delay="0"/>
                                          </p:stCondLst>
                                        </p:cTn>
                                        <p:tgtEl>
                                          <p:spTgt spid="3773"/>
                                        </p:tgtEl>
                                        <p:attrNameLst>
                                          <p:attrName>style.visibility</p:attrName>
                                        </p:attrNameLst>
                                      </p:cBhvr>
                                      <p:to>
                                        <p:strVal val="visible"/>
                                      </p:to>
                                    </p:set>
                                    <p:animEffect transition="in" filter="fade">
                                      <p:cBhvr>
                                        <p:cTn id="43" dur="500"/>
                                        <p:tgtEl>
                                          <p:spTgt spid="3773"/>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3774"/>
                                        </p:tgtEl>
                                        <p:attrNameLst>
                                          <p:attrName>style.visibility</p:attrName>
                                        </p:attrNameLst>
                                      </p:cBhvr>
                                      <p:to>
                                        <p:strVal val="visible"/>
                                      </p:to>
                                    </p:set>
                                    <p:animEffect transition="in" filter="fade">
                                      <p:cBhvr>
                                        <p:cTn id="47" dur="500"/>
                                        <p:tgtEl>
                                          <p:spTgt spid="3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7" grpId="0"/>
      <p:bldP spid="3768" grpId="0"/>
      <p:bldP spid="3769" grpId="0"/>
      <p:bldP spid="3770" grpId="0"/>
      <p:bldP spid="3771" grpId="0"/>
      <p:bldP spid="3772" grpId="0"/>
      <p:bldP spid="3773" grpId="0"/>
      <p:bldP spid="3774" grpId="0"/>
      <p:bldP spid="3775" grpId="0"/>
      <p:bldP spid="37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 name="Picture 2">
            <a:extLst>
              <a:ext uri="{FF2B5EF4-FFF2-40B4-BE49-F238E27FC236}">
                <a16:creationId xmlns:a16="http://schemas.microsoft.com/office/drawing/2014/main" id="{C45F9B9C-9C84-58D8-AEE7-FA175C31CC80}"/>
              </a:ext>
            </a:extLst>
          </p:cNvPr>
          <p:cNvPicPr>
            <a:picLocks noChangeAspect="1"/>
          </p:cNvPicPr>
          <p:nvPr/>
        </p:nvPicPr>
        <p:blipFill>
          <a:blip r:embed="rId3"/>
          <a:stretch>
            <a:fillRect/>
          </a:stretch>
        </p:blipFill>
        <p:spPr>
          <a:xfrm>
            <a:off x="725919" y="711534"/>
            <a:ext cx="6132081" cy="2784791"/>
          </a:xfrm>
          <a:prstGeom prst="rect">
            <a:avLst/>
          </a:prstGeom>
        </p:spPr>
      </p:pic>
      <p:sp>
        <p:nvSpPr>
          <p:cNvPr id="418" name="Google Shape;418;p15"/>
          <p:cNvSpPr txBox="1"/>
          <p:nvPr/>
        </p:nvSpPr>
        <p:spPr>
          <a:xfrm>
            <a:off x="532687" y="98926"/>
            <a:ext cx="5792625" cy="360900"/>
          </a:xfrm>
          <a:prstGeom prst="rect">
            <a:avLst/>
          </a:prstGeom>
          <a:noFill/>
          <a:ln>
            <a:noFill/>
          </a:ln>
        </p:spPr>
        <p:txBody>
          <a:bodyPr spcFirstLastPara="1" wrap="square" lIns="68569" tIns="68569" rIns="68569" bIns="68569" anchor="ctr" anchorCtr="0">
            <a:noAutofit/>
          </a:bodyPr>
          <a:lstStyle/>
          <a:p>
            <a:pPr algn="ctr"/>
            <a:r>
              <a:rPr lang="en" sz="2100" dirty="0">
                <a:latin typeface="Fira Sans Medium"/>
                <a:ea typeface="Fira Sans Medium"/>
                <a:cs typeface="Fira Sans Medium"/>
                <a:sym typeface="Fira Sans Medium"/>
              </a:rPr>
              <a:t>2.Project planning</a:t>
            </a:r>
            <a:endParaRPr sz="2100" dirty="0">
              <a:latin typeface="Fira Sans Medium"/>
              <a:ea typeface="Fira Sans Medium"/>
              <a:cs typeface="Fira Sans Medium"/>
              <a:sym typeface="Fira Sans Medium"/>
            </a:endParaRPr>
          </a:p>
        </p:txBody>
      </p:sp>
      <p:sp>
        <p:nvSpPr>
          <p:cNvPr id="419" name="Google Shape;419;p15"/>
          <p:cNvSpPr txBox="1"/>
          <p:nvPr/>
        </p:nvSpPr>
        <p:spPr>
          <a:xfrm>
            <a:off x="4412326" y="842514"/>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a:t>
            </a:r>
            <a:r>
              <a:rPr lang="en" sz="1275" dirty="0">
                <a:latin typeface="Fira Sans Medium"/>
                <a:ea typeface="Fira Sans Medium"/>
                <a:cs typeface="Fira Sans Medium"/>
                <a:sym typeface="Fira Sans Medium"/>
              </a:rPr>
              <a:t>hase 1</a:t>
            </a:r>
            <a:endParaRPr sz="1275" dirty="0">
              <a:latin typeface="Fira Sans Medium"/>
              <a:ea typeface="Fira Sans Medium"/>
              <a:cs typeface="Fira Sans Medium"/>
              <a:sym typeface="Fira Sans Medium"/>
            </a:endParaRPr>
          </a:p>
        </p:txBody>
      </p:sp>
      <p:sp>
        <p:nvSpPr>
          <p:cNvPr id="420" name="Google Shape;420;p15"/>
          <p:cNvSpPr txBox="1"/>
          <p:nvPr/>
        </p:nvSpPr>
        <p:spPr>
          <a:xfrm>
            <a:off x="4412327" y="1058115"/>
            <a:ext cx="2120625" cy="399600"/>
          </a:xfrm>
          <a:prstGeom prst="rect">
            <a:avLst/>
          </a:prstGeom>
          <a:noFill/>
          <a:ln>
            <a:noFill/>
          </a:ln>
        </p:spPr>
        <p:txBody>
          <a:bodyPr spcFirstLastPara="1" wrap="square" lIns="68569" tIns="68569" rIns="68569" bIns="68569" anchor="t" anchorCtr="0">
            <a:noAutofit/>
          </a:bodyPr>
          <a:lstStyle/>
          <a:p>
            <a:r>
              <a:rPr lang="en-IN" sz="900" dirty="0">
                <a:latin typeface="Fira Sans"/>
                <a:ea typeface="Fira Sans"/>
                <a:cs typeface="Fira Sans"/>
                <a:sym typeface="Fira Sans"/>
              </a:rPr>
              <a:t>S</a:t>
            </a:r>
            <a:r>
              <a:rPr lang="en" sz="900" dirty="0">
                <a:latin typeface="Fira Sans"/>
                <a:ea typeface="Fira Sans"/>
                <a:cs typeface="Fira Sans"/>
                <a:sym typeface="Fira Sans"/>
              </a:rPr>
              <a:t>electing topic,Conveying Idea,</a:t>
            </a:r>
            <a:endParaRPr sz="900" dirty="0">
              <a:latin typeface="Fira Sans"/>
              <a:ea typeface="Fira Sans"/>
              <a:cs typeface="Fira Sans"/>
              <a:sym typeface="Fira Sans"/>
            </a:endParaRPr>
          </a:p>
        </p:txBody>
      </p:sp>
      <p:sp>
        <p:nvSpPr>
          <p:cNvPr id="421" name="Google Shape;421;p15"/>
          <p:cNvSpPr txBox="1"/>
          <p:nvPr/>
        </p:nvSpPr>
        <p:spPr>
          <a:xfrm>
            <a:off x="4622903" y="1845598"/>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Phase 2</a:t>
            </a:r>
          </a:p>
        </p:txBody>
      </p:sp>
      <p:pic>
        <p:nvPicPr>
          <p:cNvPr id="7" name="Picture 6">
            <a:extLst>
              <a:ext uri="{FF2B5EF4-FFF2-40B4-BE49-F238E27FC236}">
                <a16:creationId xmlns:a16="http://schemas.microsoft.com/office/drawing/2014/main" id="{BFECCFF8-E6BB-A230-A73D-96D45282B811}"/>
              </a:ext>
            </a:extLst>
          </p:cNvPr>
          <p:cNvPicPr>
            <a:picLocks noChangeAspect="1"/>
          </p:cNvPicPr>
          <p:nvPr/>
        </p:nvPicPr>
        <p:blipFill>
          <a:blip r:embed="rId4"/>
          <a:stretch>
            <a:fillRect/>
          </a:stretch>
        </p:blipFill>
        <p:spPr>
          <a:xfrm>
            <a:off x="0" y="2632807"/>
            <a:ext cx="6132081" cy="2784791"/>
          </a:xfrm>
          <a:prstGeom prst="rect">
            <a:avLst/>
          </a:prstGeom>
        </p:spPr>
      </p:pic>
      <p:sp>
        <p:nvSpPr>
          <p:cNvPr id="422" name="Google Shape;422;p15"/>
          <p:cNvSpPr txBox="1"/>
          <p:nvPr/>
        </p:nvSpPr>
        <p:spPr>
          <a:xfrm>
            <a:off x="4613015" y="2065249"/>
            <a:ext cx="1929825" cy="399600"/>
          </a:xfrm>
          <a:prstGeom prst="rect">
            <a:avLst/>
          </a:prstGeom>
          <a:noFill/>
          <a:ln>
            <a:noFill/>
          </a:ln>
        </p:spPr>
        <p:txBody>
          <a:bodyPr spcFirstLastPara="1" wrap="square" lIns="68569" tIns="68569" rIns="68569" bIns="68569" anchor="t" anchorCtr="0">
            <a:noAutofit/>
          </a:bodyPr>
          <a:lstStyle/>
          <a:p>
            <a:r>
              <a:rPr lang="en" sz="900" dirty="0">
                <a:latin typeface="Fira Sans"/>
                <a:ea typeface="Fira Sans"/>
                <a:cs typeface="Fira Sans"/>
                <a:sym typeface="Fira Sans"/>
              </a:rPr>
              <a:t>First review,literature Survey</a:t>
            </a:r>
            <a:endParaRPr sz="900" dirty="0">
              <a:latin typeface="Fira Sans"/>
              <a:ea typeface="Fira Sans"/>
              <a:cs typeface="Fira Sans"/>
              <a:sym typeface="Fira Sans"/>
            </a:endParaRPr>
          </a:p>
        </p:txBody>
      </p:sp>
      <p:sp>
        <p:nvSpPr>
          <p:cNvPr id="423" name="Google Shape;423;p15"/>
          <p:cNvSpPr txBox="1"/>
          <p:nvPr/>
        </p:nvSpPr>
        <p:spPr>
          <a:xfrm>
            <a:off x="4412327" y="2790503"/>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Phase 3</a:t>
            </a:r>
          </a:p>
        </p:txBody>
      </p:sp>
      <p:sp>
        <p:nvSpPr>
          <p:cNvPr id="424" name="Google Shape;424;p15"/>
          <p:cNvSpPr txBox="1"/>
          <p:nvPr/>
        </p:nvSpPr>
        <p:spPr>
          <a:xfrm>
            <a:off x="4394475" y="3015495"/>
            <a:ext cx="2120625" cy="399600"/>
          </a:xfrm>
          <a:prstGeom prst="rect">
            <a:avLst/>
          </a:prstGeom>
          <a:noFill/>
          <a:ln>
            <a:noFill/>
          </a:ln>
        </p:spPr>
        <p:txBody>
          <a:bodyPr spcFirstLastPara="1" wrap="square" lIns="68569" tIns="68569" rIns="68569" bIns="68569" anchor="t" anchorCtr="0">
            <a:noAutofit/>
          </a:bodyPr>
          <a:lstStyle/>
          <a:p>
            <a:r>
              <a:rPr lang="en-IN" sz="900" dirty="0">
                <a:latin typeface="Fira Sans"/>
                <a:ea typeface="Fira Sans"/>
                <a:cs typeface="Fira Sans"/>
                <a:sym typeface="Fira Sans"/>
              </a:rPr>
              <a:t>M</a:t>
            </a:r>
            <a:r>
              <a:rPr lang="en" sz="900" dirty="0">
                <a:latin typeface="Fira Sans"/>
                <a:ea typeface="Fira Sans"/>
                <a:cs typeface="Fira Sans"/>
                <a:sym typeface="Fira Sans"/>
              </a:rPr>
              <a:t>aking schematic,coding ,Implimentation</a:t>
            </a:r>
            <a:endParaRPr sz="900" dirty="0">
              <a:latin typeface="Fira Sans"/>
              <a:ea typeface="Fira Sans"/>
              <a:cs typeface="Fira Sans"/>
              <a:sym typeface="Fira Sans"/>
            </a:endParaRPr>
          </a:p>
        </p:txBody>
      </p:sp>
      <p:pic>
        <p:nvPicPr>
          <p:cNvPr id="5" name="Picture 4">
            <a:extLst>
              <a:ext uri="{FF2B5EF4-FFF2-40B4-BE49-F238E27FC236}">
                <a16:creationId xmlns:a16="http://schemas.microsoft.com/office/drawing/2014/main" id="{F8673A0A-6F44-D662-65A9-74CA98B31628}"/>
              </a:ext>
            </a:extLst>
          </p:cNvPr>
          <p:cNvPicPr>
            <a:picLocks noChangeAspect="1"/>
          </p:cNvPicPr>
          <p:nvPr/>
        </p:nvPicPr>
        <p:blipFill>
          <a:blip r:embed="rId5"/>
          <a:stretch>
            <a:fillRect/>
          </a:stretch>
        </p:blipFill>
        <p:spPr>
          <a:xfrm>
            <a:off x="91288" y="279223"/>
            <a:ext cx="4531615" cy="4531615"/>
          </a:xfrm>
          <a:prstGeom prst="rect">
            <a:avLst/>
          </a:prstGeom>
        </p:spPr>
      </p:pic>
      <p:sp>
        <p:nvSpPr>
          <p:cNvPr id="10" name="Google Shape;424;p15">
            <a:extLst>
              <a:ext uri="{FF2B5EF4-FFF2-40B4-BE49-F238E27FC236}">
                <a16:creationId xmlns:a16="http://schemas.microsoft.com/office/drawing/2014/main" id="{B2B3A348-D611-4969-B1B9-B9FE624CE8A3}"/>
              </a:ext>
            </a:extLst>
          </p:cNvPr>
          <p:cNvSpPr txBox="1"/>
          <p:nvPr/>
        </p:nvSpPr>
        <p:spPr>
          <a:xfrm>
            <a:off x="3913101" y="3986643"/>
            <a:ext cx="2120625" cy="399600"/>
          </a:xfrm>
          <a:prstGeom prst="rect">
            <a:avLst/>
          </a:prstGeom>
          <a:noFill/>
          <a:ln>
            <a:noFill/>
          </a:ln>
        </p:spPr>
        <p:txBody>
          <a:bodyPr spcFirstLastPara="1" wrap="square" lIns="68569" tIns="68569" rIns="68569" bIns="68569" anchor="t" anchorCtr="0">
            <a:noAutofit/>
          </a:bodyPr>
          <a:lstStyle/>
          <a:p>
            <a:r>
              <a:rPr lang="en" sz="900" dirty="0">
                <a:latin typeface="Fira Sans"/>
                <a:ea typeface="Fira Sans"/>
                <a:cs typeface="Fira Sans"/>
                <a:sym typeface="Fira Sans"/>
              </a:rPr>
              <a:t>Documentation,Testing,Prototype,</a:t>
            </a:r>
          </a:p>
          <a:p>
            <a:r>
              <a:rPr lang="en" sz="900" dirty="0">
                <a:latin typeface="Fira Sans"/>
                <a:ea typeface="Fira Sans"/>
                <a:cs typeface="Fira Sans"/>
                <a:sym typeface="Fira Sans"/>
              </a:rPr>
              <a:t>Presentation</a:t>
            </a:r>
            <a:endParaRPr sz="900" dirty="0">
              <a:latin typeface="Fira Sans"/>
              <a:ea typeface="Fira Sans"/>
              <a:cs typeface="Fira Sans"/>
              <a:sym typeface="Fira Sans"/>
            </a:endParaRPr>
          </a:p>
        </p:txBody>
      </p:sp>
      <p:sp>
        <p:nvSpPr>
          <p:cNvPr id="11" name="Google Shape;423;p15">
            <a:extLst>
              <a:ext uri="{FF2B5EF4-FFF2-40B4-BE49-F238E27FC236}">
                <a16:creationId xmlns:a16="http://schemas.microsoft.com/office/drawing/2014/main" id="{A7B08B76-08B1-D04C-1B78-C581EE94BEAD}"/>
              </a:ext>
            </a:extLst>
          </p:cNvPr>
          <p:cNvSpPr txBox="1"/>
          <p:nvPr/>
        </p:nvSpPr>
        <p:spPr>
          <a:xfrm>
            <a:off x="3925550" y="3738811"/>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Phase 4</a:t>
            </a:r>
          </a:p>
        </p:txBody>
      </p:sp>
      <p:sp>
        <p:nvSpPr>
          <p:cNvPr id="2" name="Slide Number Placeholder 1"/>
          <p:cNvSpPr>
            <a:spLocks noGrp="1"/>
          </p:cNvSpPr>
          <p:nvPr>
            <p:ph type="sldNum" idx="12"/>
          </p:nvPr>
        </p:nvSpPr>
        <p:spPr/>
        <p:txBody>
          <a:bodyPr/>
          <a:lstStyle/>
          <a:p>
            <a:fld id="{00000000-1234-1234-1234-123412341234}" type="slidenum">
              <a:rPr lang="en" smtClean="0"/>
              <a:pPr/>
              <a:t>5</a:t>
            </a:fld>
            <a:endParaRPr lang="en"/>
          </a:p>
        </p:txBody>
      </p:sp>
      <p:sp>
        <p:nvSpPr>
          <p:cNvPr id="4" name="Date Placeholder 3"/>
          <p:cNvSpPr>
            <a:spLocks noGrp="1"/>
          </p:cNvSpPr>
          <p:nvPr>
            <p:ph type="dt" sz="half" idx="13"/>
          </p:nvPr>
        </p:nvSpPr>
        <p:spPr/>
        <p:txBody>
          <a:bodyPr/>
          <a:lstStyle/>
          <a:p>
            <a:fld id="{8ACF4DD5-7035-496E-BBDD-19C14C2FE758}" type="datetime1">
              <a:rPr lang="en-US" smtClean="0"/>
              <a:t>5/18/2023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375" fill="hold">
                                          <p:stCondLst>
                                            <p:cond delay="0"/>
                                          </p:stCondLst>
                                        </p:cTn>
                                        <p:tgtEl>
                                          <p:spTgt spid="5"/>
                                        </p:tgtEl>
                                        <p:attrNameLst>
                                          <p:attrName>r</p:attrName>
                                        </p:attrNameLst>
                                      </p:cBhvr>
                                    </p:animRot>
                                    <p:animRot by="-240000">
                                      <p:cBhvr>
                                        <p:cTn id="7" dur="750" fill="hold">
                                          <p:stCondLst>
                                            <p:cond delay="750"/>
                                          </p:stCondLst>
                                        </p:cTn>
                                        <p:tgtEl>
                                          <p:spTgt spid="5"/>
                                        </p:tgtEl>
                                        <p:attrNameLst>
                                          <p:attrName>r</p:attrName>
                                        </p:attrNameLst>
                                      </p:cBhvr>
                                    </p:animRot>
                                    <p:animRot by="240000">
                                      <p:cBhvr>
                                        <p:cTn id="8" dur="750" fill="hold">
                                          <p:stCondLst>
                                            <p:cond delay="1500"/>
                                          </p:stCondLst>
                                        </p:cTn>
                                        <p:tgtEl>
                                          <p:spTgt spid="5"/>
                                        </p:tgtEl>
                                        <p:attrNameLst>
                                          <p:attrName>r</p:attrName>
                                        </p:attrNameLst>
                                      </p:cBhvr>
                                    </p:animRot>
                                    <p:animRot by="-240000">
                                      <p:cBhvr>
                                        <p:cTn id="9" dur="750" fill="hold">
                                          <p:stCondLst>
                                            <p:cond delay="2250"/>
                                          </p:stCondLst>
                                        </p:cTn>
                                        <p:tgtEl>
                                          <p:spTgt spid="5"/>
                                        </p:tgtEl>
                                        <p:attrNameLst>
                                          <p:attrName>r</p:attrName>
                                        </p:attrNameLst>
                                      </p:cBhvr>
                                    </p:animRot>
                                    <p:animRot by="120000">
                                      <p:cBhvr>
                                        <p:cTn id="10" dur="750" fill="hold">
                                          <p:stCondLst>
                                            <p:cond delay="30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38" y="1134003"/>
            <a:ext cx="5589230" cy="1587342"/>
          </a:xfrm>
          <a:prstGeom prst="rect">
            <a:avLst/>
          </a:prstGeom>
        </p:spPr>
      </p:pic>
      <p:sp>
        <p:nvSpPr>
          <p:cNvPr id="280" name="Google Shape;280;p19"/>
          <p:cNvSpPr/>
          <p:nvPr/>
        </p:nvSpPr>
        <p:spPr>
          <a:xfrm>
            <a:off x="323859" y="3154653"/>
            <a:ext cx="1524042" cy="314781"/>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33" name="Google Shape;333;p19"/>
          <p:cNvSpPr/>
          <p:nvPr/>
        </p:nvSpPr>
        <p:spPr>
          <a:xfrm>
            <a:off x="1882885" y="3154654"/>
            <a:ext cx="1524042" cy="308968"/>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85" name="Google Shape;385;p19"/>
          <p:cNvSpPr/>
          <p:nvPr/>
        </p:nvSpPr>
        <p:spPr>
          <a:xfrm>
            <a:off x="3441911" y="3154654"/>
            <a:ext cx="1524042" cy="308968"/>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32" name="Google Shape;432;p19"/>
          <p:cNvSpPr/>
          <p:nvPr/>
        </p:nvSpPr>
        <p:spPr>
          <a:xfrm>
            <a:off x="5000936" y="3154654"/>
            <a:ext cx="1524042" cy="30090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 name="Google Shape;3766;p36">
            <a:extLst>
              <a:ext uri="{FF2B5EF4-FFF2-40B4-BE49-F238E27FC236}">
                <a16:creationId xmlns:a16="http://schemas.microsoft.com/office/drawing/2014/main" id="{4D3086C4-9729-79D2-44A3-EEF160AD491F}"/>
              </a:ext>
            </a:extLst>
          </p:cNvPr>
          <p:cNvSpPr txBox="1"/>
          <p:nvPr/>
        </p:nvSpPr>
        <p:spPr>
          <a:xfrm>
            <a:off x="323859" y="363606"/>
            <a:ext cx="5792625" cy="301725"/>
          </a:xfrm>
          <a:prstGeom prst="rect">
            <a:avLst/>
          </a:prstGeom>
          <a:noFill/>
          <a:ln>
            <a:noFill/>
          </a:ln>
        </p:spPr>
        <p:txBody>
          <a:bodyPr spcFirstLastPara="1" wrap="square" lIns="68569" tIns="68569" rIns="68569" bIns="68569" anchor="ctr" anchorCtr="0">
            <a:noAutofit/>
          </a:bodyPr>
          <a:lstStyle/>
          <a:p>
            <a:pPr algn="ctr"/>
            <a:r>
              <a:rPr lang="en-US" sz="1875" dirty="0">
                <a:latin typeface="Fira Sans Medium"/>
                <a:ea typeface="Fira Sans Medium"/>
                <a:cs typeface="Fira Sans Medium"/>
                <a:sym typeface="Fira Sans Medium"/>
              </a:rPr>
              <a:t>3.Task Identification And Allocation</a:t>
            </a:r>
          </a:p>
        </p:txBody>
      </p:sp>
      <p:sp>
        <p:nvSpPr>
          <p:cNvPr id="211" name="Google Shape;170;p14"/>
          <p:cNvSpPr txBox="1"/>
          <p:nvPr/>
        </p:nvSpPr>
        <p:spPr>
          <a:xfrm>
            <a:off x="180826" y="3171582"/>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Ajay Das k</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861" y="1287301"/>
            <a:ext cx="5308038" cy="1507483"/>
          </a:xfrm>
          <a:prstGeom prst="rect">
            <a:avLst/>
          </a:prstGeom>
        </p:spPr>
      </p:pic>
      <p:sp>
        <p:nvSpPr>
          <p:cNvPr id="218" name="Google Shape;170;p14"/>
          <p:cNvSpPr txBox="1"/>
          <p:nvPr/>
        </p:nvSpPr>
        <p:spPr>
          <a:xfrm>
            <a:off x="1831127" y="3381925"/>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Rabeeh C</a:t>
            </a:r>
          </a:p>
          <a:p>
            <a:pPr algn="ctr"/>
            <a:endParaRPr lang="en-IN" sz="1050" b="1" dirty="0">
              <a:latin typeface="Fira Sans Medium"/>
              <a:ea typeface="Fira Sans Medium"/>
              <a:cs typeface="Fira Sans Medium"/>
              <a:sym typeface="Fira Sans Medium"/>
            </a:endParaRPr>
          </a:p>
          <a:p>
            <a:pPr algn="ctr"/>
            <a:endParaRPr lang="en-IN" sz="1050" b="1" dirty="0">
              <a:latin typeface="Fira Sans Medium"/>
              <a:ea typeface="Fira Sans Medium"/>
              <a:cs typeface="Fira Sans Medium"/>
              <a:sym typeface="Fira Sans Medium"/>
            </a:endParaRPr>
          </a:p>
        </p:txBody>
      </p:sp>
      <p:sp>
        <p:nvSpPr>
          <p:cNvPr id="219" name="Google Shape;170;p14"/>
          <p:cNvSpPr txBox="1"/>
          <p:nvPr/>
        </p:nvSpPr>
        <p:spPr>
          <a:xfrm>
            <a:off x="3364164" y="3218351"/>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Fathima  Irfana  T P</a:t>
            </a:r>
          </a:p>
        </p:txBody>
      </p:sp>
      <p:sp>
        <p:nvSpPr>
          <p:cNvPr id="220" name="Google Shape;170;p14"/>
          <p:cNvSpPr txBox="1"/>
          <p:nvPr/>
        </p:nvSpPr>
        <p:spPr>
          <a:xfrm>
            <a:off x="4924916" y="3226567"/>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Muhammed Fais M T</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3336" y="1245532"/>
            <a:ext cx="5317768" cy="15102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9519" y="1120830"/>
            <a:ext cx="6068361" cy="1723415"/>
          </a:xfrm>
          <a:prstGeom prst="rect">
            <a:avLst/>
          </a:prstGeom>
        </p:spPr>
      </p:pic>
      <p:sp>
        <p:nvSpPr>
          <p:cNvPr id="21" name="Google Shape;1639;p20"/>
          <p:cNvSpPr/>
          <p:nvPr/>
        </p:nvSpPr>
        <p:spPr>
          <a:xfrm>
            <a:off x="5267482" y="3610911"/>
            <a:ext cx="1139207" cy="1083274"/>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 name="Google Shape;1640;p20"/>
          <p:cNvSpPr/>
          <p:nvPr/>
        </p:nvSpPr>
        <p:spPr>
          <a:xfrm>
            <a:off x="2077857" y="3586465"/>
            <a:ext cx="1139229" cy="1083274"/>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 name="Google Shape;1641;p20"/>
          <p:cNvSpPr/>
          <p:nvPr/>
        </p:nvSpPr>
        <p:spPr>
          <a:xfrm>
            <a:off x="3715044" y="3610911"/>
            <a:ext cx="1139229" cy="1083274"/>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chemeClr val="accent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4" name="Google Shape;1678;p20"/>
          <p:cNvSpPr txBox="1"/>
          <p:nvPr/>
        </p:nvSpPr>
        <p:spPr>
          <a:xfrm>
            <a:off x="5267481" y="3610911"/>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chemeClr val="tx1"/>
                </a:solidFill>
                <a:latin typeface="Fira Sans Medium"/>
                <a:ea typeface="Fira Sans Medium"/>
                <a:cs typeface="Fira Sans Medium"/>
                <a:sym typeface="Fira Sans Medium"/>
              </a:rPr>
              <a:t>V</a:t>
            </a:r>
            <a:r>
              <a:rPr lang="en" sz="1125" dirty="0">
                <a:solidFill>
                  <a:schemeClr val="tx1"/>
                </a:solidFill>
                <a:latin typeface="Fira Sans Medium"/>
                <a:ea typeface="Fira Sans Medium"/>
                <a:cs typeface="Fira Sans Medium"/>
                <a:sym typeface="Fira Sans Medium"/>
              </a:rPr>
              <a:t>oice control</a:t>
            </a:r>
            <a:endParaRPr sz="1125" dirty="0">
              <a:solidFill>
                <a:schemeClr val="tx1"/>
              </a:solidFill>
              <a:latin typeface="Fira Sans Medium"/>
              <a:ea typeface="Fira Sans Medium"/>
              <a:cs typeface="Fira Sans Medium"/>
              <a:sym typeface="Fira Sans Medium"/>
            </a:endParaRPr>
          </a:p>
        </p:txBody>
      </p:sp>
      <p:sp>
        <p:nvSpPr>
          <p:cNvPr id="25" name="Google Shape;1679;p20"/>
          <p:cNvSpPr txBox="1"/>
          <p:nvPr/>
        </p:nvSpPr>
        <p:spPr>
          <a:xfrm>
            <a:off x="5267481" y="3971846"/>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C</a:t>
            </a:r>
            <a:r>
              <a:rPr lang="en" sz="900" dirty="0">
                <a:latin typeface="Fira Sans"/>
                <a:ea typeface="Fira Sans"/>
                <a:cs typeface="Fira Sans"/>
                <a:sym typeface="Fira Sans"/>
              </a:rPr>
              <a:t>ontroling all phyical objects using commands and guesters.</a:t>
            </a:r>
            <a:endParaRPr sz="900" dirty="0">
              <a:latin typeface="Fira Sans"/>
              <a:ea typeface="Fira Sans"/>
              <a:cs typeface="Fira Sans"/>
              <a:sym typeface="Fira Sans"/>
            </a:endParaRPr>
          </a:p>
        </p:txBody>
      </p:sp>
      <p:sp>
        <p:nvSpPr>
          <p:cNvPr id="26" name="Google Shape;1680;p20"/>
          <p:cNvSpPr txBox="1"/>
          <p:nvPr/>
        </p:nvSpPr>
        <p:spPr>
          <a:xfrm>
            <a:off x="2077532" y="3586493"/>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rgbClr val="222831"/>
                </a:solidFill>
                <a:latin typeface="Fira Sans Medium"/>
                <a:ea typeface="Fira Sans Medium"/>
                <a:cs typeface="Fira Sans Medium"/>
                <a:sym typeface="Fira Sans Medium"/>
              </a:rPr>
              <a:t>F</a:t>
            </a:r>
            <a:r>
              <a:rPr lang="en" sz="1125" dirty="0">
                <a:solidFill>
                  <a:srgbClr val="222831"/>
                </a:solidFill>
                <a:latin typeface="Fira Sans Medium"/>
                <a:ea typeface="Fira Sans Medium"/>
                <a:cs typeface="Fira Sans Medium"/>
                <a:sym typeface="Fira Sans Medium"/>
              </a:rPr>
              <a:t>ullfill needs</a:t>
            </a:r>
            <a:endParaRPr sz="1125" dirty="0">
              <a:solidFill>
                <a:srgbClr val="222831"/>
              </a:solidFill>
              <a:latin typeface="Fira Sans Medium"/>
              <a:ea typeface="Fira Sans Medium"/>
              <a:cs typeface="Fira Sans Medium"/>
              <a:sym typeface="Fira Sans Medium"/>
            </a:endParaRPr>
          </a:p>
        </p:txBody>
      </p:sp>
      <p:sp>
        <p:nvSpPr>
          <p:cNvPr id="27" name="Google Shape;1681;p20"/>
          <p:cNvSpPr txBox="1"/>
          <p:nvPr/>
        </p:nvSpPr>
        <p:spPr>
          <a:xfrm>
            <a:off x="2077531" y="3947430"/>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F</a:t>
            </a:r>
            <a:r>
              <a:rPr lang="en" sz="900" dirty="0">
                <a:latin typeface="Fira Sans"/>
                <a:ea typeface="Fira Sans"/>
                <a:cs typeface="Fira Sans"/>
                <a:sym typeface="Fira Sans"/>
              </a:rPr>
              <a:t>ullfilling the basic needs. </a:t>
            </a:r>
            <a:r>
              <a:rPr lang="en-IN" sz="900" dirty="0">
                <a:latin typeface="Fira Sans"/>
                <a:ea typeface="Fira Sans"/>
                <a:cs typeface="Fira Sans"/>
                <a:sym typeface="Fira Sans"/>
              </a:rPr>
              <a:t>P</a:t>
            </a:r>
            <a:r>
              <a:rPr lang="en" sz="900" dirty="0">
                <a:latin typeface="Fira Sans"/>
                <a:ea typeface="Fira Sans"/>
                <a:cs typeface="Fira Sans"/>
                <a:sym typeface="Fira Sans"/>
              </a:rPr>
              <a:t>roviding support to patients.</a:t>
            </a:r>
            <a:endParaRPr sz="900" dirty="0">
              <a:latin typeface="Fira Sans"/>
              <a:ea typeface="Fira Sans"/>
              <a:cs typeface="Fira Sans"/>
              <a:sym typeface="Fira Sans"/>
            </a:endParaRPr>
          </a:p>
        </p:txBody>
      </p:sp>
      <p:sp>
        <p:nvSpPr>
          <p:cNvPr id="28" name="Google Shape;1682;p20"/>
          <p:cNvSpPr txBox="1"/>
          <p:nvPr/>
        </p:nvSpPr>
        <p:spPr>
          <a:xfrm>
            <a:off x="3737844" y="3594661"/>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chemeClr val="tx1"/>
                </a:solidFill>
                <a:latin typeface="Fira Sans Medium"/>
                <a:ea typeface="Fira Sans Medium"/>
                <a:cs typeface="Fira Sans Medium"/>
                <a:sym typeface="Fira Sans Medium"/>
              </a:rPr>
              <a:t>S</a:t>
            </a:r>
            <a:r>
              <a:rPr lang="en" sz="1125" dirty="0">
                <a:solidFill>
                  <a:schemeClr val="tx1"/>
                </a:solidFill>
                <a:latin typeface="Fira Sans Medium"/>
                <a:ea typeface="Fira Sans Medium"/>
                <a:cs typeface="Fira Sans Medium"/>
                <a:sym typeface="Fira Sans Medium"/>
              </a:rPr>
              <a:t>ecurity</a:t>
            </a:r>
          </a:p>
        </p:txBody>
      </p:sp>
      <p:sp>
        <p:nvSpPr>
          <p:cNvPr id="29" name="Google Shape;1683;p20"/>
          <p:cNvSpPr txBox="1"/>
          <p:nvPr/>
        </p:nvSpPr>
        <p:spPr>
          <a:xfrm>
            <a:off x="3762288" y="3983419"/>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S</a:t>
            </a:r>
            <a:r>
              <a:rPr lang="en" sz="900" dirty="0">
                <a:latin typeface="Fira Sans"/>
                <a:ea typeface="Fira Sans"/>
                <a:cs typeface="Fira Sans"/>
                <a:sym typeface="Fira Sans"/>
              </a:rPr>
              <a:t>ecurity and surveillance to the patient and surrounding.</a:t>
            </a:r>
            <a:endParaRPr sz="900" dirty="0">
              <a:latin typeface="Fira Sans"/>
              <a:ea typeface="Fira Sans"/>
              <a:cs typeface="Fira Sans"/>
              <a:sym typeface="Fira Sans"/>
            </a:endParaRPr>
          </a:p>
        </p:txBody>
      </p:sp>
      <p:sp>
        <p:nvSpPr>
          <p:cNvPr id="30" name="Google Shape;1640;p20"/>
          <p:cNvSpPr/>
          <p:nvPr/>
        </p:nvSpPr>
        <p:spPr>
          <a:xfrm>
            <a:off x="508042" y="3584872"/>
            <a:ext cx="1139229" cy="1083274"/>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31" name="Google Shape;1680;p20"/>
          <p:cNvSpPr txBox="1"/>
          <p:nvPr/>
        </p:nvSpPr>
        <p:spPr>
          <a:xfrm>
            <a:off x="507717" y="3584900"/>
            <a:ext cx="1139175" cy="360900"/>
          </a:xfrm>
          <a:prstGeom prst="rect">
            <a:avLst/>
          </a:prstGeom>
          <a:noFill/>
          <a:ln>
            <a:noFill/>
          </a:ln>
        </p:spPr>
        <p:txBody>
          <a:bodyPr spcFirstLastPara="1" wrap="square" lIns="68569" tIns="68569" rIns="68569" bIns="68569" anchor="ctr" anchorCtr="0">
            <a:noAutofit/>
          </a:bodyPr>
          <a:lstStyle/>
          <a:p>
            <a:pPr algn="ctr"/>
            <a:r>
              <a:rPr lang="en-US" sz="1125" dirty="0">
                <a:solidFill>
                  <a:srgbClr val="222831"/>
                </a:solidFill>
                <a:latin typeface="Fira Sans Medium"/>
                <a:ea typeface="Fira Sans Medium"/>
                <a:cs typeface="Fira Sans Medium"/>
                <a:sym typeface="Fira Sans Medium"/>
              </a:rPr>
              <a:t>Overall h/w </a:t>
            </a:r>
            <a:endParaRPr sz="1125" dirty="0">
              <a:solidFill>
                <a:srgbClr val="222831"/>
              </a:solidFill>
              <a:latin typeface="Fira Sans Medium"/>
              <a:ea typeface="Fira Sans Medium"/>
              <a:cs typeface="Fira Sans Medium"/>
              <a:sym typeface="Fira Sans Medium"/>
            </a:endParaRPr>
          </a:p>
        </p:txBody>
      </p:sp>
      <p:sp>
        <p:nvSpPr>
          <p:cNvPr id="32" name="Google Shape;1681;p20"/>
          <p:cNvSpPr txBox="1"/>
          <p:nvPr/>
        </p:nvSpPr>
        <p:spPr>
          <a:xfrm>
            <a:off x="507716" y="3945837"/>
            <a:ext cx="1139175" cy="72225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Overall connecting the modules and hardwares</a:t>
            </a:r>
            <a:endParaRPr sz="900" dirty="0">
              <a:latin typeface="Fira Sans"/>
              <a:ea typeface="Fira Sans"/>
              <a:cs typeface="Fira Sans"/>
              <a:sym typeface="Fira Sans"/>
            </a:endParaRPr>
          </a:p>
        </p:txBody>
      </p:sp>
      <p:sp>
        <p:nvSpPr>
          <p:cNvPr id="7" name="Slide Number Placeholder 6"/>
          <p:cNvSpPr>
            <a:spLocks noGrp="1"/>
          </p:cNvSpPr>
          <p:nvPr>
            <p:ph type="sldNum" idx="12"/>
          </p:nvPr>
        </p:nvSpPr>
        <p:spPr>
          <a:xfrm>
            <a:off x="6354344" y="4663217"/>
            <a:ext cx="411525" cy="393600"/>
          </a:xfrm>
        </p:spPr>
        <p:txBody>
          <a:bodyPr/>
          <a:lstStyle/>
          <a:p>
            <a:fld id="{00000000-1234-1234-1234-123412341234}" type="slidenum">
              <a:rPr lang="en" smtClean="0"/>
              <a:pPr/>
              <a:t>6</a:t>
            </a:fld>
            <a:endParaRPr lang="en"/>
          </a:p>
        </p:txBody>
      </p:sp>
      <p:sp>
        <p:nvSpPr>
          <p:cNvPr id="8" name="Date Placeholder 7"/>
          <p:cNvSpPr>
            <a:spLocks noGrp="1"/>
          </p:cNvSpPr>
          <p:nvPr>
            <p:ph type="dt" sz="half" idx="10"/>
          </p:nvPr>
        </p:nvSpPr>
        <p:spPr/>
        <p:txBody>
          <a:bodyPr/>
          <a:lstStyle/>
          <a:p>
            <a:fld id="{1B8EFDAD-D0EB-4B2B-B452-4B9B3469FBD4}" type="datetime1">
              <a:rPr lang="en-US" smtClean="0"/>
              <a:t>5/18/2023</a:t>
            </a:fld>
            <a:endParaRPr lang="en-IN"/>
          </a:p>
        </p:txBody>
      </p:sp>
    </p:spTree>
    <p:extLst>
      <p:ext uri="{BB962C8B-B14F-4D97-AF65-F5344CB8AC3E}">
        <p14:creationId xmlns:p14="http://schemas.microsoft.com/office/powerpoint/2010/main" val="70413745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32" presetClass="emph" presetSubtype="0" fill="hold"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par>
                          <p:cTn id="25" fill="hold">
                            <p:stCondLst>
                              <p:cond delay="3000"/>
                            </p:stCondLst>
                            <p:childTnLst>
                              <p:par>
                                <p:cTn id="26" presetID="32" presetClass="emph" presetSubtype="0" fill="hold" nodeType="afterEffect">
                                  <p:stCondLst>
                                    <p:cond delay="0"/>
                                  </p:stCondLst>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3.Requirments</a:t>
            </a:r>
            <a:endParaRPr sz="2100" dirty="0">
              <a:latin typeface="Fira Sans Medium"/>
              <a:ea typeface="Fira Sans Medium"/>
              <a:cs typeface="Fira Sans Medium"/>
              <a:sym typeface="Fira Sans Medium"/>
            </a:endParaRPr>
          </a:p>
        </p:txBody>
      </p:sp>
      <p:sp>
        <p:nvSpPr>
          <p:cNvPr id="2203" name="Google Shape;2203;p24"/>
          <p:cNvSpPr txBox="1"/>
          <p:nvPr/>
        </p:nvSpPr>
        <p:spPr>
          <a:xfrm>
            <a:off x="350532" y="1785019"/>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
            </a:r>
            <a:r>
              <a:rPr lang="en" sz="1050" dirty="0">
                <a:latin typeface="Fira Sans Medium"/>
                <a:ea typeface="Fira Sans Medium"/>
                <a:cs typeface="Fira Sans Medium"/>
                <a:sym typeface="Fira Sans Medium"/>
              </a:rPr>
              <a:t>c system</a:t>
            </a:r>
            <a:endParaRPr sz="1050" dirty="0">
              <a:latin typeface="Fira Sans Medium"/>
              <a:ea typeface="Fira Sans Medium"/>
              <a:cs typeface="Fira Sans Medium"/>
              <a:sym typeface="Fira Sans Medium"/>
            </a:endParaRPr>
          </a:p>
        </p:txBody>
      </p:sp>
      <p:sp>
        <p:nvSpPr>
          <p:cNvPr id="2204" name="Google Shape;2204;p24"/>
          <p:cNvSpPr txBox="1"/>
          <p:nvPr/>
        </p:nvSpPr>
        <p:spPr>
          <a:xfrm>
            <a:off x="350532" y="1998806"/>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W</a:t>
            </a:r>
            <a:r>
              <a:rPr lang="en" sz="900" dirty="0">
                <a:latin typeface="Fira Sans"/>
                <a:ea typeface="Fira Sans"/>
                <a:cs typeface="Fira Sans"/>
                <a:sym typeface="Fira Sans"/>
              </a:rPr>
              <a:t>indows 7+,4 gb of Ram</a:t>
            </a:r>
            <a:endParaRPr sz="900" dirty="0">
              <a:latin typeface="Fira Sans"/>
              <a:ea typeface="Fira Sans"/>
              <a:cs typeface="Fira Sans"/>
              <a:sym typeface="Fira Sans"/>
            </a:endParaRPr>
          </a:p>
        </p:txBody>
      </p:sp>
      <p:sp>
        <p:nvSpPr>
          <p:cNvPr id="2205" name="Google Shape;2205;p24"/>
          <p:cNvSpPr txBox="1"/>
          <p:nvPr/>
        </p:nvSpPr>
        <p:spPr>
          <a:xfrm>
            <a:off x="350531" y="2572694"/>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A</a:t>
            </a:r>
            <a:r>
              <a:rPr lang="en" sz="1050" dirty="0">
                <a:latin typeface="Fira Sans Medium"/>
                <a:ea typeface="Fira Sans Medium"/>
                <a:cs typeface="Fira Sans Medium"/>
                <a:sym typeface="Fira Sans Medium"/>
              </a:rPr>
              <a:t>lexa </a:t>
            </a:r>
            <a:endParaRPr sz="1050" dirty="0">
              <a:latin typeface="Fira Sans Medium"/>
              <a:ea typeface="Fira Sans Medium"/>
              <a:cs typeface="Fira Sans Medium"/>
              <a:sym typeface="Fira Sans Medium"/>
            </a:endParaRPr>
          </a:p>
        </p:txBody>
      </p:sp>
      <p:sp>
        <p:nvSpPr>
          <p:cNvPr id="2206" name="Google Shape;2206;p24"/>
          <p:cNvSpPr txBox="1"/>
          <p:nvPr/>
        </p:nvSpPr>
        <p:spPr>
          <a:xfrm>
            <a:off x="350531" y="2768218"/>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A</a:t>
            </a:r>
            <a:r>
              <a:rPr lang="en" sz="900" dirty="0">
                <a:latin typeface="Fira Sans"/>
                <a:ea typeface="Fira Sans"/>
                <a:cs typeface="Fira Sans"/>
                <a:sym typeface="Fira Sans"/>
              </a:rPr>
              <a:t>mazon echodot speaker</a:t>
            </a:r>
            <a:endParaRPr sz="900" dirty="0">
              <a:latin typeface="Fira Sans"/>
              <a:ea typeface="Fira Sans"/>
              <a:cs typeface="Fira Sans"/>
              <a:sym typeface="Fira Sans"/>
            </a:endParaRPr>
          </a:p>
        </p:txBody>
      </p:sp>
      <p:sp>
        <p:nvSpPr>
          <p:cNvPr id="2207" name="Google Shape;2207;p24"/>
          <p:cNvSpPr txBox="1"/>
          <p:nvPr/>
        </p:nvSpPr>
        <p:spPr>
          <a:xfrm>
            <a:off x="350531" y="3342095"/>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B</a:t>
            </a:r>
            <a:r>
              <a:rPr lang="en" sz="1050" dirty="0">
                <a:latin typeface="Fira Sans Medium"/>
                <a:ea typeface="Fira Sans Medium"/>
                <a:cs typeface="Fira Sans Medium"/>
                <a:sym typeface="Fira Sans Medium"/>
              </a:rPr>
              <a:t>lynk iot </a:t>
            </a:r>
            <a:endParaRPr sz="1050" dirty="0">
              <a:latin typeface="Fira Sans Medium"/>
              <a:ea typeface="Fira Sans Medium"/>
              <a:cs typeface="Fira Sans Medium"/>
              <a:sym typeface="Fira Sans Medium"/>
            </a:endParaRPr>
          </a:p>
        </p:txBody>
      </p:sp>
      <p:sp>
        <p:nvSpPr>
          <p:cNvPr id="2208" name="Google Shape;2208;p24"/>
          <p:cNvSpPr txBox="1"/>
          <p:nvPr/>
        </p:nvSpPr>
        <p:spPr>
          <a:xfrm>
            <a:off x="350531" y="3537619"/>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B</a:t>
            </a:r>
            <a:r>
              <a:rPr lang="en" sz="900" dirty="0">
                <a:latin typeface="Fira Sans"/>
                <a:ea typeface="Fira Sans"/>
                <a:cs typeface="Fira Sans"/>
                <a:sym typeface="Fira Sans"/>
              </a:rPr>
              <a:t>lynk iot web server iot app</a:t>
            </a:r>
            <a:endParaRPr sz="900" dirty="0">
              <a:latin typeface="Fira Sans"/>
              <a:ea typeface="Fira Sans"/>
              <a:cs typeface="Fira Sans"/>
              <a:sym typeface="Fira Sans"/>
            </a:endParaRPr>
          </a:p>
        </p:txBody>
      </p:sp>
      <p:sp>
        <p:nvSpPr>
          <p:cNvPr id="2209" name="Google Shape;2209;p24"/>
          <p:cNvSpPr txBox="1"/>
          <p:nvPr/>
        </p:nvSpPr>
        <p:spPr>
          <a:xfrm>
            <a:off x="5183568" y="1785019"/>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C++</a:t>
            </a:r>
            <a:endParaRPr sz="1050" dirty="0">
              <a:latin typeface="Fira Sans Medium"/>
              <a:ea typeface="Fira Sans Medium"/>
              <a:cs typeface="Fira Sans Medium"/>
              <a:sym typeface="Fira Sans Medium"/>
            </a:endParaRPr>
          </a:p>
        </p:txBody>
      </p:sp>
      <p:sp>
        <p:nvSpPr>
          <p:cNvPr id="2210" name="Google Shape;2210;p24"/>
          <p:cNvSpPr txBox="1"/>
          <p:nvPr/>
        </p:nvSpPr>
        <p:spPr>
          <a:xfrm>
            <a:off x="5183568" y="1998805"/>
            <a:ext cx="1323900" cy="266400"/>
          </a:xfrm>
          <a:prstGeom prst="rect">
            <a:avLst/>
          </a:prstGeom>
          <a:noFill/>
          <a:ln>
            <a:noFill/>
          </a:ln>
        </p:spPr>
        <p:txBody>
          <a:bodyPr spcFirstLastPara="1" wrap="square" lIns="68569" tIns="68569" rIns="68569" bIns="68569" anchor="ctr" anchorCtr="0">
            <a:noAutofit/>
          </a:bodyPr>
          <a:lstStyle/>
          <a:p>
            <a:pPr algn="r"/>
            <a:r>
              <a:rPr lang="en" sz="900" dirty="0">
                <a:latin typeface="Fira Sans"/>
                <a:ea typeface="Fira Sans"/>
                <a:cs typeface="Fira Sans"/>
                <a:sym typeface="Fira Sans"/>
              </a:rPr>
              <a:t>C++ language is used for code</a:t>
            </a:r>
            <a:endParaRPr sz="900" dirty="0">
              <a:latin typeface="Fira Sans"/>
              <a:ea typeface="Fira Sans"/>
              <a:cs typeface="Fira Sans"/>
              <a:sym typeface="Fira Sans"/>
            </a:endParaRPr>
          </a:p>
        </p:txBody>
      </p:sp>
      <p:sp>
        <p:nvSpPr>
          <p:cNvPr id="2211" name="Google Shape;2211;p24"/>
          <p:cNvSpPr txBox="1"/>
          <p:nvPr/>
        </p:nvSpPr>
        <p:spPr>
          <a:xfrm>
            <a:off x="5183568" y="2572681"/>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Arduino ide</a:t>
            </a:r>
            <a:endParaRPr sz="1050" dirty="0">
              <a:latin typeface="Fira Sans Medium"/>
              <a:ea typeface="Fira Sans Medium"/>
              <a:cs typeface="Fira Sans Medium"/>
              <a:sym typeface="Fira Sans Medium"/>
            </a:endParaRPr>
          </a:p>
        </p:txBody>
      </p:sp>
      <p:sp>
        <p:nvSpPr>
          <p:cNvPr id="2212" name="Google Shape;2212;p24"/>
          <p:cNvSpPr txBox="1"/>
          <p:nvPr/>
        </p:nvSpPr>
        <p:spPr>
          <a:xfrm>
            <a:off x="5183568" y="2768204"/>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T</a:t>
            </a:r>
            <a:r>
              <a:rPr lang="en" sz="900" dirty="0">
                <a:latin typeface="Fira Sans"/>
                <a:ea typeface="Fira Sans"/>
                <a:cs typeface="Fira Sans"/>
                <a:sym typeface="Fira Sans"/>
              </a:rPr>
              <a:t>o flash hende MCU and micro controllers</a:t>
            </a:r>
            <a:endParaRPr sz="900" dirty="0">
              <a:latin typeface="Fira Sans"/>
              <a:ea typeface="Fira Sans"/>
              <a:cs typeface="Fira Sans"/>
              <a:sym typeface="Fira Sans"/>
            </a:endParaRPr>
          </a:p>
        </p:txBody>
      </p:sp>
      <p:sp>
        <p:nvSpPr>
          <p:cNvPr id="2213" name="Google Shape;2213;p24"/>
          <p:cNvSpPr txBox="1"/>
          <p:nvPr/>
        </p:nvSpPr>
        <p:spPr>
          <a:xfrm>
            <a:off x="5183568" y="3342097"/>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Proteus</a:t>
            </a:r>
            <a:endParaRPr sz="1050" dirty="0">
              <a:latin typeface="Fira Sans Medium"/>
              <a:ea typeface="Fira Sans Medium"/>
              <a:cs typeface="Fira Sans Medium"/>
              <a:sym typeface="Fira Sans Medium"/>
            </a:endParaRPr>
          </a:p>
        </p:txBody>
      </p:sp>
      <p:sp>
        <p:nvSpPr>
          <p:cNvPr id="2214" name="Google Shape;2214;p24"/>
          <p:cNvSpPr txBox="1"/>
          <p:nvPr/>
        </p:nvSpPr>
        <p:spPr>
          <a:xfrm>
            <a:off x="5183568" y="3537620"/>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C</a:t>
            </a:r>
            <a:r>
              <a:rPr lang="en" sz="900" dirty="0">
                <a:latin typeface="Fira Sans"/>
                <a:ea typeface="Fira Sans"/>
                <a:cs typeface="Fira Sans"/>
                <a:sym typeface="Fira Sans"/>
              </a:rPr>
              <a:t>ircuit designing and testing</a:t>
            </a:r>
            <a:endParaRPr sz="900" dirty="0">
              <a:latin typeface="Fira Sans"/>
              <a:ea typeface="Fira Sans"/>
              <a:cs typeface="Fira Sans"/>
              <a:sym typeface="Fira Sans"/>
            </a:endParaRPr>
          </a:p>
        </p:txBody>
      </p:sp>
      <p:pic>
        <p:nvPicPr>
          <p:cNvPr id="7" name="Picture 6">
            <a:extLst>
              <a:ext uri="{FF2B5EF4-FFF2-40B4-BE49-F238E27FC236}">
                <a16:creationId xmlns:a16="http://schemas.microsoft.com/office/drawing/2014/main" id="{19678AFE-2909-F2E9-AB6D-7C1C15219BE1}"/>
              </a:ext>
            </a:extLst>
          </p:cNvPr>
          <p:cNvPicPr>
            <a:picLocks noChangeAspect="1"/>
          </p:cNvPicPr>
          <p:nvPr/>
        </p:nvPicPr>
        <p:blipFill>
          <a:blip r:embed="rId3"/>
          <a:stretch>
            <a:fillRect/>
          </a:stretch>
        </p:blipFill>
        <p:spPr>
          <a:xfrm>
            <a:off x="1958197" y="1350092"/>
            <a:ext cx="3225370" cy="264070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7</a:t>
            </a:fld>
            <a:endParaRPr lang="en"/>
          </a:p>
        </p:txBody>
      </p:sp>
      <p:sp>
        <p:nvSpPr>
          <p:cNvPr id="3" name="Date Placeholder 2"/>
          <p:cNvSpPr>
            <a:spLocks noGrp="1"/>
          </p:cNvSpPr>
          <p:nvPr>
            <p:ph type="dt" sz="half" idx="13"/>
          </p:nvPr>
        </p:nvSpPr>
        <p:spPr/>
        <p:txBody>
          <a:bodyPr/>
          <a:lstStyle/>
          <a:p>
            <a:fld id="{20F3F147-1DAF-45ED-835F-DE494305E983}" type="datetime1">
              <a:rPr lang="en-US" smtClean="0"/>
              <a:t>5/18/2023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3.Requirments</a:t>
            </a:r>
            <a:endParaRPr sz="2100" dirty="0">
              <a:latin typeface="Fira Sans Medium"/>
              <a:ea typeface="Fira Sans Medium"/>
              <a:cs typeface="Fira Sans Medium"/>
              <a:sym typeface="Fira Sans Medium"/>
            </a:endParaRPr>
          </a:p>
        </p:txBody>
      </p:sp>
      <p:sp>
        <p:nvSpPr>
          <p:cNvPr id="2203" name="Google Shape;2203;p24"/>
          <p:cNvSpPr txBox="1"/>
          <p:nvPr/>
        </p:nvSpPr>
        <p:spPr>
          <a:xfrm>
            <a:off x="350532" y="1785019"/>
            <a:ext cx="1323900" cy="195525"/>
          </a:xfrm>
          <a:prstGeom prst="rect">
            <a:avLst/>
          </a:prstGeom>
          <a:noFill/>
          <a:ln>
            <a:noFill/>
          </a:ln>
        </p:spPr>
        <p:txBody>
          <a:bodyPr spcFirstLastPara="1" wrap="square" lIns="68569" tIns="68569" rIns="68569" bIns="68569" anchor="ctr" anchorCtr="0">
            <a:noAutofit/>
          </a:bodyPr>
          <a:lstStyle/>
          <a:p>
            <a:r>
              <a:rPr lang="en" sz="1050" dirty="0">
                <a:latin typeface="Fira Sans Medium"/>
                <a:ea typeface="Fira Sans Medium"/>
                <a:cs typeface="Fira Sans Medium"/>
                <a:sym typeface="Fira Sans Medium"/>
              </a:rPr>
              <a:t>Node MCU</a:t>
            </a:r>
            <a:endParaRPr sz="1050" dirty="0">
              <a:latin typeface="Fira Sans Medium"/>
              <a:ea typeface="Fira Sans Medium"/>
              <a:cs typeface="Fira Sans Medium"/>
              <a:sym typeface="Fira Sans Medium"/>
            </a:endParaRPr>
          </a:p>
        </p:txBody>
      </p:sp>
      <p:sp>
        <p:nvSpPr>
          <p:cNvPr id="2204" name="Google Shape;2204;p24"/>
          <p:cNvSpPr txBox="1"/>
          <p:nvPr/>
        </p:nvSpPr>
        <p:spPr>
          <a:xfrm>
            <a:off x="350532" y="1998806"/>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M</a:t>
            </a:r>
            <a:r>
              <a:rPr lang="en" sz="900" dirty="0">
                <a:latin typeface="Fira Sans"/>
                <a:ea typeface="Fira Sans"/>
                <a:cs typeface="Fira Sans"/>
                <a:sym typeface="Fira Sans"/>
              </a:rPr>
              <a:t>icro controller bord with wifi </a:t>
            </a:r>
            <a:endParaRPr sz="900" dirty="0">
              <a:latin typeface="Fira Sans"/>
              <a:ea typeface="Fira Sans"/>
              <a:cs typeface="Fira Sans"/>
              <a:sym typeface="Fira Sans"/>
            </a:endParaRPr>
          </a:p>
        </p:txBody>
      </p:sp>
      <p:sp>
        <p:nvSpPr>
          <p:cNvPr id="2205" name="Google Shape;2205;p24"/>
          <p:cNvSpPr txBox="1"/>
          <p:nvPr/>
        </p:nvSpPr>
        <p:spPr>
          <a:xfrm>
            <a:off x="350531" y="2572694"/>
            <a:ext cx="1323900" cy="195525"/>
          </a:xfrm>
          <a:prstGeom prst="rect">
            <a:avLst/>
          </a:prstGeom>
          <a:noFill/>
          <a:ln>
            <a:noFill/>
          </a:ln>
        </p:spPr>
        <p:txBody>
          <a:bodyPr spcFirstLastPara="1" wrap="square" lIns="68569" tIns="68569" rIns="68569" bIns="68569" anchor="ctr" anchorCtr="0">
            <a:noAutofit/>
          </a:bodyPr>
          <a:lstStyle/>
          <a:p>
            <a:r>
              <a:rPr lang="en" sz="1050" dirty="0">
                <a:latin typeface="Fira Sans Medium"/>
                <a:ea typeface="Fira Sans Medium"/>
                <a:cs typeface="Fira Sans Medium"/>
                <a:sym typeface="Fira Sans Medium"/>
              </a:rPr>
              <a:t>Stepper motor</a:t>
            </a:r>
            <a:endParaRPr sz="1050" dirty="0">
              <a:latin typeface="Fira Sans Medium"/>
              <a:ea typeface="Fira Sans Medium"/>
              <a:cs typeface="Fira Sans Medium"/>
              <a:sym typeface="Fira Sans Medium"/>
            </a:endParaRPr>
          </a:p>
        </p:txBody>
      </p:sp>
      <p:sp>
        <p:nvSpPr>
          <p:cNvPr id="2206" name="Google Shape;2206;p24"/>
          <p:cNvSpPr txBox="1"/>
          <p:nvPr/>
        </p:nvSpPr>
        <p:spPr>
          <a:xfrm>
            <a:off x="350531" y="2768218"/>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U</a:t>
            </a:r>
            <a:r>
              <a:rPr lang="en" sz="900" dirty="0">
                <a:latin typeface="Fira Sans"/>
                <a:ea typeface="Fira Sans"/>
                <a:cs typeface="Fira Sans"/>
                <a:sym typeface="Fira Sans"/>
              </a:rPr>
              <a:t>sed to lift and slide things</a:t>
            </a:r>
            <a:endParaRPr sz="900" dirty="0">
              <a:latin typeface="Fira Sans"/>
              <a:ea typeface="Fira Sans"/>
              <a:cs typeface="Fira Sans"/>
              <a:sym typeface="Fira Sans"/>
            </a:endParaRPr>
          </a:p>
        </p:txBody>
      </p:sp>
      <p:sp>
        <p:nvSpPr>
          <p:cNvPr id="2207" name="Google Shape;2207;p24"/>
          <p:cNvSpPr txBox="1"/>
          <p:nvPr/>
        </p:nvSpPr>
        <p:spPr>
          <a:xfrm>
            <a:off x="350531" y="3342095"/>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
            </a:r>
            <a:r>
              <a:rPr lang="en" sz="1050" dirty="0">
                <a:latin typeface="Fira Sans Medium"/>
                <a:ea typeface="Fira Sans Medium"/>
                <a:cs typeface="Fira Sans Medium"/>
                <a:sym typeface="Fira Sans Medium"/>
              </a:rPr>
              <a:t>ump/valve</a:t>
            </a:r>
            <a:endParaRPr sz="1050" dirty="0">
              <a:latin typeface="Fira Sans Medium"/>
              <a:ea typeface="Fira Sans Medium"/>
              <a:cs typeface="Fira Sans Medium"/>
              <a:sym typeface="Fira Sans Medium"/>
            </a:endParaRPr>
          </a:p>
        </p:txBody>
      </p:sp>
      <p:sp>
        <p:nvSpPr>
          <p:cNvPr id="2208" name="Google Shape;2208;p24"/>
          <p:cNvSpPr txBox="1"/>
          <p:nvPr/>
        </p:nvSpPr>
        <p:spPr>
          <a:xfrm>
            <a:off x="350531" y="3537619"/>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T</a:t>
            </a:r>
            <a:r>
              <a:rPr lang="en" sz="900" dirty="0">
                <a:latin typeface="Fira Sans"/>
                <a:ea typeface="Fira Sans"/>
                <a:cs typeface="Fira Sans"/>
                <a:sym typeface="Fira Sans"/>
              </a:rPr>
              <a:t>o controll liquid or air flow</a:t>
            </a:r>
            <a:endParaRPr sz="900" dirty="0">
              <a:latin typeface="Fira Sans"/>
              <a:ea typeface="Fira Sans"/>
              <a:cs typeface="Fira Sans"/>
              <a:sym typeface="Fira Sans"/>
            </a:endParaRPr>
          </a:p>
        </p:txBody>
      </p:sp>
      <p:sp>
        <p:nvSpPr>
          <p:cNvPr id="2209" name="Google Shape;2209;p24"/>
          <p:cNvSpPr txBox="1"/>
          <p:nvPr/>
        </p:nvSpPr>
        <p:spPr>
          <a:xfrm>
            <a:off x="5183568" y="1785019"/>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S M P S</a:t>
            </a:r>
            <a:endParaRPr sz="1050" dirty="0">
              <a:latin typeface="Fira Sans Medium"/>
              <a:ea typeface="Fira Sans Medium"/>
              <a:cs typeface="Fira Sans Medium"/>
              <a:sym typeface="Fira Sans Medium"/>
            </a:endParaRPr>
          </a:p>
        </p:txBody>
      </p:sp>
      <p:sp>
        <p:nvSpPr>
          <p:cNvPr id="2210" name="Google Shape;2210;p24"/>
          <p:cNvSpPr txBox="1"/>
          <p:nvPr/>
        </p:nvSpPr>
        <p:spPr>
          <a:xfrm>
            <a:off x="5183568" y="1998805"/>
            <a:ext cx="1323900" cy="266400"/>
          </a:xfrm>
          <a:prstGeom prst="rect">
            <a:avLst/>
          </a:prstGeom>
          <a:noFill/>
          <a:ln>
            <a:noFill/>
          </a:ln>
        </p:spPr>
        <p:txBody>
          <a:bodyPr spcFirstLastPara="1" wrap="square" lIns="68569" tIns="68569" rIns="68569" bIns="68569" anchor="ctr" anchorCtr="0">
            <a:noAutofit/>
          </a:bodyPr>
          <a:lstStyle/>
          <a:p>
            <a:pPr algn="r"/>
            <a:r>
              <a:rPr lang="en" sz="900" dirty="0">
                <a:latin typeface="Fira Sans"/>
                <a:ea typeface="Fira Sans"/>
                <a:cs typeface="Fira Sans"/>
                <a:sym typeface="Fira Sans"/>
              </a:rPr>
              <a:t>The power supply</a:t>
            </a:r>
            <a:endParaRPr sz="900" dirty="0">
              <a:latin typeface="Fira Sans"/>
              <a:ea typeface="Fira Sans"/>
              <a:cs typeface="Fira Sans"/>
              <a:sym typeface="Fira Sans"/>
            </a:endParaRPr>
          </a:p>
        </p:txBody>
      </p:sp>
      <p:sp>
        <p:nvSpPr>
          <p:cNvPr id="2211" name="Google Shape;2211;p24"/>
          <p:cNvSpPr txBox="1"/>
          <p:nvPr/>
        </p:nvSpPr>
        <p:spPr>
          <a:xfrm>
            <a:off x="5183568" y="2572681"/>
            <a:ext cx="1323900" cy="195525"/>
          </a:xfrm>
          <a:prstGeom prst="rect">
            <a:avLst/>
          </a:prstGeom>
          <a:noFill/>
          <a:ln>
            <a:noFill/>
          </a:ln>
        </p:spPr>
        <p:txBody>
          <a:bodyPr spcFirstLastPara="1" wrap="square" lIns="68569" tIns="68569" rIns="68569" bIns="68569" anchor="ctr" anchorCtr="0">
            <a:noAutofit/>
          </a:bodyPr>
          <a:lstStyle/>
          <a:p>
            <a:pPr algn="r"/>
            <a:r>
              <a:rPr lang="en-IN" sz="1050" dirty="0">
                <a:latin typeface="Fira Sans Medium"/>
                <a:ea typeface="Fira Sans Medium"/>
                <a:cs typeface="Fira Sans Medium"/>
                <a:sym typeface="Fira Sans Medium"/>
              </a:rPr>
              <a:t>R</a:t>
            </a:r>
            <a:r>
              <a:rPr lang="en" sz="1050" dirty="0">
                <a:latin typeface="Fira Sans Medium"/>
                <a:ea typeface="Fira Sans Medium"/>
                <a:cs typeface="Fira Sans Medium"/>
                <a:sym typeface="Fira Sans Medium"/>
              </a:rPr>
              <a:t>elay module</a:t>
            </a:r>
            <a:endParaRPr sz="1050" dirty="0">
              <a:latin typeface="Fira Sans Medium"/>
              <a:ea typeface="Fira Sans Medium"/>
              <a:cs typeface="Fira Sans Medium"/>
              <a:sym typeface="Fira Sans Medium"/>
            </a:endParaRPr>
          </a:p>
        </p:txBody>
      </p:sp>
      <p:sp>
        <p:nvSpPr>
          <p:cNvPr id="2212" name="Google Shape;2212;p24"/>
          <p:cNvSpPr txBox="1"/>
          <p:nvPr/>
        </p:nvSpPr>
        <p:spPr>
          <a:xfrm>
            <a:off x="5183568" y="2768204"/>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U</a:t>
            </a:r>
            <a:r>
              <a:rPr lang="en" sz="900" dirty="0">
                <a:latin typeface="Fira Sans"/>
                <a:ea typeface="Fira Sans"/>
                <a:cs typeface="Fira Sans"/>
                <a:sym typeface="Fira Sans"/>
              </a:rPr>
              <a:t>sed to trigger current flow</a:t>
            </a:r>
            <a:endParaRPr sz="900" dirty="0">
              <a:latin typeface="Fira Sans"/>
              <a:ea typeface="Fira Sans"/>
              <a:cs typeface="Fira Sans"/>
              <a:sym typeface="Fira Sans"/>
            </a:endParaRPr>
          </a:p>
        </p:txBody>
      </p:sp>
      <p:sp>
        <p:nvSpPr>
          <p:cNvPr id="2213" name="Google Shape;2213;p24"/>
          <p:cNvSpPr txBox="1"/>
          <p:nvPr/>
        </p:nvSpPr>
        <p:spPr>
          <a:xfrm>
            <a:off x="5183568" y="3342097"/>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Sensors</a:t>
            </a:r>
            <a:endParaRPr sz="1050" dirty="0">
              <a:latin typeface="Fira Sans Medium"/>
              <a:ea typeface="Fira Sans Medium"/>
              <a:cs typeface="Fira Sans Medium"/>
              <a:sym typeface="Fira Sans Medium"/>
            </a:endParaRPr>
          </a:p>
        </p:txBody>
      </p:sp>
      <p:sp>
        <p:nvSpPr>
          <p:cNvPr id="2214" name="Google Shape;2214;p24"/>
          <p:cNvSpPr txBox="1"/>
          <p:nvPr/>
        </p:nvSpPr>
        <p:spPr>
          <a:xfrm>
            <a:off x="5183568" y="3537620"/>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U</a:t>
            </a:r>
            <a:r>
              <a:rPr lang="en" sz="900" dirty="0">
                <a:latin typeface="Fira Sans"/>
                <a:ea typeface="Fira Sans"/>
                <a:cs typeface="Fira Sans"/>
                <a:sym typeface="Fira Sans"/>
              </a:rPr>
              <a:t>sed to input the data</a:t>
            </a:r>
            <a:endParaRPr sz="900" dirty="0">
              <a:latin typeface="Fira Sans"/>
              <a:ea typeface="Fira Sans"/>
              <a:cs typeface="Fira Sans"/>
              <a:sym typeface="Fira Sans"/>
            </a:endParaRPr>
          </a:p>
        </p:txBody>
      </p:sp>
      <p:pic>
        <p:nvPicPr>
          <p:cNvPr id="3" name="Picture 2">
            <a:extLst>
              <a:ext uri="{FF2B5EF4-FFF2-40B4-BE49-F238E27FC236}">
                <a16:creationId xmlns:a16="http://schemas.microsoft.com/office/drawing/2014/main" id="{08EC7263-2806-F32A-03E1-C56E37B01D06}"/>
              </a:ext>
            </a:extLst>
          </p:cNvPr>
          <p:cNvPicPr>
            <a:picLocks noChangeAspect="1"/>
          </p:cNvPicPr>
          <p:nvPr/>
        </p:nvPicPr>
        <p:blipFill>
          <a:blip r:embed="rId3"/>
          <a:stretch>
            <a:fillRect/>
          </a:stretch>
        </p:blipFill>
        <p:spPr>
          <a:xfrm>
            <a:off x="1816314" y="1350092"/>
            <a:ext cx="3225370" cy="264070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8</a:t>
            </a:fld>
            <a:endParaRPr lang="en"/>
          </a:p>
        </p:txBody>
      </p:sp>
      <p:sp>
        <p:nvSpPr>
          <p:cNvPr id="4" name="Date Placeholder 3"/>
          <p:cNvSpPr>
            <a:spLocks noGrp="1"/>
          </p:cNvSpPr>
          <p:nvPr>
            <p:ph type="dt" sz="half" idx="13"/>
          </p:nvPr>
        </p:nvSpPr>
        <p:spPr/>
        <p:txBody>
          <a:bodyPr/>
          <a:lstStyle/>
          <a:p>
            <a:fld id="{6A062BA2-5948-4C24-9CD2-6336D9358990}" type="datetime1">
              <a:rPr lang="en-US" smtClean="0"/>
              <a:t>5/18/2023</a:t>
            </a:fld>
            <a:endParaRPr lang="en-IN"/>
          </a:p>
        </p:txBody>
      </p:sp>
    </p:spTree>
    <p:extLst>
      <p:ext uri="{BB962C8B-B14F-4D97-AF65-F5344CB8AC3E}">
        <p14:creationId xmlns:p14="http://schemas.microsoft.com/office/powerpoint/2010/main" val="1856771049"/>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2961027" y="1561932"/>
            <a:ext cx="969536" cy="673024"/>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21" name="Google Shape;2321;p27"/>
          <p:cNvSpPr/>
          <p:nvPr/>
        </p:nvSpPr>
        <p:spPr>
          <a:xfrm>
            <a:off x="2940954" y="2259150"/>
            <a:ext cx="969536" cy="349869"/>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22" name="Google Shape;2322;p27"/>
          <p:cNvSpPr/>
          <p:nvPr/>
        </p:nvSpPr>
        <p:spPr>
          <a:xfrm>
            <a:off x="2961027" y="2894075"/>
            <a:ext cx="969536" cy="26715"/>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24" name="Google Shape;2324;p27"/>
          <p:cNvSpPr/>
          <p:nvPr/>
        </p:nvSpPr>
        <p:spPr>
          <a:xfrm>
            <a:off x="2961027" y="3299726"/>
            <a:ext cx="969536" cy="350615"/>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25" name="Google Shape;2325;p27"/>
          <p:cNvSpPr/>
          <p:nvPr/>
        </p:nvSpPr>
        <p:spPr>
          <a:xfrm>
            <a:off x="3950347" y="1134409"/>
            <a:ext cx="2598351" cy="755335"/>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6" name="Google Shape;2326;p27"/>
          <p:cNvSpPr/>
          <p:nvPr/>
        </p:nvSpPr>
        <p:spPr>
          <a:xfrm>
            <a:off x="3916710" y="1972646"/>
            <a:ext cx="2598351" cy="499934"/>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7" name="Google Shape;2327;p27"/>
          <p:cNvSpPr/>
          <p:nvPr/>
        </p:nvSpPr>
        <p:spPr>
          <a:xfrm>
            <a:off x="3916710" y="2569214"/>
            <a:ext cx="2598351" cy="847912"/>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8" name="Google Shape;2328;p27"/>
          <p:cNvSpPr/>
          <p:nvPr/>
        </p:nvSpPr>
        <p:spPr>
          <a:xfrm>
            <a:off x="3914453" y="3469417"/>
            <a:ext cx="2598351" cy="757026"/>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30" name="Google Shape;2330;p27"/>
          <p:cNvSpPr/>
          <p:nvPr/>
        </p:nvSpPr>
        <p:spPr>
          <a:xfrm>
            <a:off x="342892" y="2021526"/>
            <a:ext cx="2629591" cy="1817072"/>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1" name="Google Shape;2331;p27"/>
          <p:cNvSpPr/>
          <p:nvPr/>
        </p:nvSpPr>
        <p:spPr>
          <a:xfrm>
            <a:off x="342892" y="3496358"/>
            <a:ext cx="2629591" cy="34224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2" name="Google Shape;2332;p27"/>
          <p:cNvSpPr/>
          <p:nvPr/>
        </p:nvSpPr>
        <p:spPr>
          <a:xfrm>
            <a:off x="419860" y="2090118"/>
            <a:ext cx="2475656" cy="1328526"/>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33" name="Google Shape;2333;p27"/>
          <p:cNvSpPr/>
          <p:nvPr/>
        </p:nvSpPr>
        <p:spPr>
          <a:xfrm>
            <a:off x="1344413" y="3838574"/>
            <a:ext cx="626549" cy="13266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4" name="Google Shape;2334;p27"/>
          <p:cNvSpPr/>
          <p:nvPr/>
        </p:nvSpPr>
        <p:spPr>
          <a:xfrm>
            <a:off x="1035723" y="3971210"/>
            <a:ext cx="1243929" cy="105199"/>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5" name="Google Shape;2335;p27"/>
          <p:cNvSpPr/>
          <p:nvPr/>
        </p:nvSpPr>
        <p:spPr>
          <a:xfrm>
            <a:off x="1344413" y="3838573"/>
            <a:ext cx="626549" cy="38918"/>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2336" name="Google Shape;2336;p27"/>
          <p:cNvSpPr/>
          <p:nvPr/>
        </p:nvSpPr>
        <p:spPr>
          <a:xfrm>
            <a:off x="419860" y="2090119"/>
            <a:ext cx="2475656" cy="266018"/>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68569" tIns="68569" rIns="68569" bIns="68569" anchor="ctr" anchorCtr="0">
            <a:noAutofit/>
          </a:bodyPr>
          <a:lstStyle/>
          <a:p>
            <a:pPr algn="ctr"/>
            <a:r>
              <a:rPr lang="en-IN" sz="1200" b="1" dirty="0">
                <a:solidFill>
                  <a:schemeClr val="bg1"/>
                </a:solidFill>
              </a:rPr>
              <a:t>Sensing Layer </a:t>
            </a:r>
            <a:endParaRPr sz="1000" dirty="0">
              <a:solidFill>
                <a:schemeClr val="bg1"/>
              </a:solidFill>
              <a:latin typeface="Fira Sans"/>
              <a:ea typeface="Fira Sans"/>
              <a:cs typeface="Fira Sans"/>
              <a:sym typeface="Fira Sans"/>
            </a:endParaRPr>
          </a:p>
        </p:txBody>
      </p:sp>
      <p:sp>
        <p:nvSpPr>
          <p:cNvPr id="2337" name="Google Shape;2337;p27"/>
          <p:cNvSpPr/>
          <p:nvPr/>
        </p:nvSpPr>
        <p:spPr>
          <a:xfrm>
            <a:off x="419860" y="2398195"/>
            <a:ext cx="2475656" cy="265248"/>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68569" tIns="68569" rIns="68569" bIns="68569" anchor="ctr" anchorCtr="0">
            <a:noAutofit/>
          </a:bodyPr>
          <a:lstStyle/>
          <a:p>
            <a:pPr algn="ctr"/>
            <a:r>
              <a:rPr lang="en-IN" sz="1200" b="1" dirty="0">
                <a:solidFill>
                  <a:schemeClr val="bg1"/>
                </a:solidFill>
              </a:rPr>
              <a:t>Network Layer</a:t>
            </a:r>
            <a:endParaRPr sz="1000" dirty="0">
              <a:solidFill>
                <a:schemeClr val="bg1"/>
              </a:solidFill>
              <a:latin typeface="Fira Sans"/>
              <a:ea typeface="Fira Sans"/>
              <a:cs typeface="Fira Sans"/>
              <a:sym typeface="Fira Sans"/>
            </a:endParaRPr>
          </a:p>
        </p:txBody>
      </p:sp>
      <p:sp>
        <p:nvSpPr>
          <p:cNvPr id="2338" name="Google Shape;2338;p27"/>
          <p:cNvSpPr/>
          <p:nvPr/>
        </p:nvSpPr>
        <p:spPr>
          <a:xfrm>
            <a:off x="445072" y="2717751"/>
            <a:ext cx="2475656" cy="266042"/>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68569" tIns="68569" rIns="68569" bIns="68569" anchor="ctr" anchorCtr="0">
            <a:noAutofit/>
          </a:bodyPr>
          <a:lstStyle/>
          <a:p>
            <a:pPr algn="ctr"/>
            <a:r>
              <a:rPr lang="en-IN" sz="1200" b="1" dirty="0">
                <a:solidFill>
                  <a:schemeClr val="bg1"/>
                </a:solidFill>
              </a:rPr>
              <a:t>Data processing Layer</a:t>
            </a:r>
            <a:endParaRPr sz="1000" dirty="0">
              <a:solidFill>
                <a:schemeClr val="bg1"/>
              </a:solidFill>
              <a:latin typeface="Fira Sans"/>
              <a:ea typeface="Fira Sans"/>
              <a:cs typeface="Fira Sans"/>
              <a:sym typeface="Fira Sans"/>
            </a:endParaRPr>
          </a:p>
        </p:txBody>
      </p:sp>
      <p:sp>
        <p:nvSpPr>
          <p:cNvPr id="2339" name="Google Shape;2339;p27"/>
          <p:cNvSpPr/>
          <p:nvPr/>
        </p:nvSpPr>
        <p:spPr>
          <a:xfrm>
            <a:off x="432423" y="3092409"/>
            <a:ext cx="2475656" cy="265248"/>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68569" tIns="68569" rIns="68569" bIns="68569" anchor="ctr" anchorCtr="0">
            <a:noAutofit/>
          </a:bodyPr>
          <a:lstStyle/>
          <a:p>
            <a:pPr algn="ctr"/>
            <a:r>
              <a:rPr lang="en-IN" sz="1200" b="1" dirty="0">
                <a:solidFill>
                  <a:schemeClr val="bg1"/>
                </a:solidFill>
              </a:rPr>
              <a:t>Application Layer</a:t>
            </a:r>
            <a:endParaRPr sz="1050" dirty="0">
              <a:solidFill>
                <a:schemeClr val="bg1"/>
              </a:solidFill>
              <a:latin typeface="Fira Sans"/>
              <a:ea typeface="Fira Sans"/>
              <a:cs typeface="Fira Sans"/>
              <a:sym typeface="Fira Sans"/>
            </a:endParaRPr>
          </a:p>
        </p:txBody>
      </p:sp>
      <p:sp>
        <p:nvSpPr>
          <p:cNvPr id="2341" name="Google Shape;2341;p27"/>
          <p:cNvSpPr/>
          <p:nvPr/>
        </p:nvSpPr>
        <p:spPr>
          <a:xfrm>
            <a:off x="4085883" y="2069280"/>
            <a:ext cx="276704" cy="313022"/>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42" name="Google Shape;2342;p27"/>
          <p:cNvSpPr/>
          <p:nvPr/>
        </p:nvSpPr>
        <p:spPr>
          <a:xfrm>
            <a:off x="4085883" y="1372735"/>
            <a:ext cx="319400" cy="227149"/>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grpSp>
        <p:nvGrpSpPr>
          <p:cNvPr id="2347" name="Google Shape;2347;p27"/>
          <p:cNvGrpSpPr/>
          <p:nvPr/>
        </p:nvGrpSpPr>
        <p:grpSpPr>
          <a:xfrm>
            <a:off x="4054631" y="2931588"/>
            <a:ext cx="285080" cy="237835"/>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grpSp>
      <p:grpSp>
        <p:nvGrpSpPr>
          <p:cNvPr id="2352" name="Google Shape;2352;p27"/>
          <p:cNvGrpSpPr/>
          <p:nvPr/>
        </p:nvGrpSpPr>
        <p:grpSpPr>
          <a:xfrm>
            <a:off x="4081598" y="3778357"/>
            <a:ext cx="275164" cy="26373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grpSp>
      <p:sp>
        <p:nvSpPr>
          <p:cNvPr id="2364" name="Google Shape;2364;p27"/>
          <p:cNvSpPr txBox="1"/>
          <p:nvPr/>
        </p:nvSpPr>
        <p:spPr>
          <a:xfrm>
            <a:off x="4405283" y="1314523"/>
            <a:ext cx="2009925"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 These Sensors or Actuators accepts data(physical/environmental parameters), processes data and emits data over network.</a:t>
            </a:r>
            <a:endParaRPr sz="800" dirty="0">
              <a:latin typeface="Fira Sans"/>
              <a:ea typeface="Fira Sans"/>
              <a:cs typeface="Fira Sans"/>
              <a:sym typeface="Fira Sans"/>
            </a:endParaRPr>
          </a:p>
        </p:txBody>
      </p:sp>
      <p:sp>
        <p:nvSpPr>
          <p:cNvPr id="2365" name="Google Shape;2365;p27"/>
          <p:cNvSpPr txBox="1"/>
          <p:nvPr/>
        </p:nvSpPr>
        <p:spPr>
          <a:xfrm>
            <a:off x="4405283" y="2031245"/>
            <a:ext cx="2009925"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Collecting data and aggregating data then converting analog data of sensors to digital data etc</a:t>
            </a:r>
            <a:endParaRPr sz="800" dirty="0">
              <a:latin typeface="Fira Sans"/>
              <a:ea typeface="Fira Sans"/>
              <a:cs typeface="Fira Sans"/>
              <a:sym typeface="Fira Sans"/>
            </a:endParaRPr>
          </a:p>
        </p:txBody>
      </p:sp>
      <p:sp>
        <p:nvSpPr>
          <p:cNvPr id="2366" name="Google Shape;2366;p27"/>
          <p:cNvSpPr txBox="1"/>
          <p:nvPr/>
        </p:nvSpPr>
        <p:spPr>
          <a:xfrm>
            <a:off x="4339711" y="2833811"/>
            <a:ext cx="2208987"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Here data is analyzed and pre-processed before sending it to data center from where data is accessed by software applications often termed as business applications where data is monitored and managed and further actions are also prepared.</a:t>
            </a:r>
            <a:endParaRPr sz="800" dirty="0">
              <a:latin typeface="Fira Sans"/>
              <a:ea typeface="Fira Sans"/>
              <a:cs typeface="Fira Sans"/>
              <a:sym typeface="Fira Sans"/>
            </a:endParaRPr>
          </a:p>
        </p:txBody>
      </p:sp>
      <p:sp>
        <p:nvSpPr>
          <p:cNvPr id="2367" name="Google Shape;2367;p27"/>
          <p:cNvSpPr txBox="1"/>
          <p:nvPr/>
        </p:nvSpPr>
        <p:spPr>
          <a:xfrm>
            <a:off x="4405283" y="3618217"/>
            <a:ext cx="2009925" cy="458192"/>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Data centers or cloud is management stage of data where data is managed and is used by end-user applications like agriculture, health care, aerospace, farming, defense, etc.</a:t>
            </a:r>
            <a:endParaRPr sz="800" dirty="0">
              <a:latin typeface="Fira Sans"/>
              <a:ea typeface="Fira Sans"/>
              <a:cs typeface="Fira Sans"/>
              <a:sym typeface="Fira Sans"/>
            </a:endParaRPr>
          </a:p>
        </p:txBody>
      </p:sp>
      <p:sp>
        <p:nvSpPr>
          <p:cNvPr id="51" name="Google Shape;2202;p24"/>
          <p:cNvSpPr txBox="1"/>
          <p:nvPr/>
        </p:nvSpPr>
        <p:spPr>
          <a:xfrm>
            <a:off x="549482" y="394573"/>
            <a:ext cx="5792625" cy="360900"/>
          </a:xfrm>
          <a:prstGeom prst="rect">
            <a:avLst/>
          </a:prstGeom>
          <a:noFill/>
          <a:ln>
            <a:noFill/>
          </a:ln>
        </p:spPr>
        <p:txBody>
          <a:bodyPr spcFirstLastPara="1" wrap="square" lIns="68569" tIns="68569" rIns="68569" bIns="68569" anchor="ctr" anchorCtr="0">
            <a:noAutofit/>
          </a:bodyPr>
          <a:lstStyle/>
          <a:p>
            <a:pPr algn="ctr"/>
            <a:r>
              <a:rPr lang="en-IN" sz="2000" dirty="0">
                <a:latin typeface="Fira Sans Medium"/>
                <a:ea typeface="Fira Sans Medium"/>
                <a:cs typeface="Fira Sans Medium"/>
                <a:sym typeface="Fira Sans Medium"/>
              </a:rPr>
              <a:t>4.Architecture of Internet of Things (IoT)</a:t>
            </a:r>
          </a:p>
        </p:txBody>
      </p:sp>
      <p:sp>
        <p:nvSpPr>
          <p:cNvPr id="2" name="Slide Number Placeholder 1"/>
          <p:cNvSpPr>
            <a:spLocks noGrp="1"/>
          </p:cNvSpPr>
          <p:nvPr>
            <p:ph type="sldNum" idx="12"/>
          </p:nvPr>
        </p:nvSpPr>
        <p:spPr/>
        <p:txBody>
          <a:bodyPr/>
          <a:lstStyle/>
          <a:p>
            <a:fld id="{00000000-1234-1234-1234-123412341234}" type="slidenum">
              <a:rPr lang="en" smtClean="0"/>
              <a:pPr/>
              <a:t>9</a:t>
            </a:fld>
            <a:endParaRPr lang="en"/>
          </a:p>
        </p:txBody>
      </p:sp>
      <p:sp>
        <p:nvSpPr>
          <p:cNvPr id="3" name="Date Placeholder 2"/>
          <p:cNvSpPr>
            <a:spLocks noGrp="1"/>
          </p:cNvSpPr>
          <p:nvPr>
            <p:ph type="dt" sz="half" idx="13"/>
          </p:nvPr>
        </p:nvSpPr>
        <p:spPr/>
        <p:txBody>
          <a:bodyPr/>
          <a:lstStyle/>
          <a:p>
            <a:fld id="{5F3E2EE6-2D84-4B31-B287-8B140411A036}" type="datetime1">
              <a:rPr lang="en-US" smtClean="0"/>
              <a:t>5/18/2023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TotalTime>
  <Words>685</Words>
  <Application>Microsoft Office PowerPoint</Application>
  <PresentationFormat>Custom</PresentationFormat>
  <Paragraphs>163</Paragraphs>
  <Slides>20</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Bai Jamjuree SemiBold</vt:lpstr>
      <vt:lpstr>Corbel Light</vt:lpstr>
      <vt:lpstr>Fira Sans</vt:lpstr>
      <vt:lpstr>Fira Sans Medium</vt:lpstr>
      <vt:lpstr>Fira Sans SemiBold</vt:lpstr>
      <vt:lpstr>Technology Infographics by Slidesgo</vt:lpstr>
      <vt:lpstr>PowerPoint Presentation</vt:lpstr>
      <vt:lpstr>PowerPoint Presentation</vt:lpstr>
      <vt:lpstr>Introduction    Roban system is the way of setting up an Economic Environment to Help The Disabled people with help of modern IOT Technology.  All human needs can be fulfilled using Roban System  we use C++, modern  IOT architecture and MQTT protocols to full fill the Roban System  it is more Economical than human labour      </vt:lpstr>
      <vt:lpstr>PowerPoint Presentation</vt:lpstr>
      <vt:lpstr>PowerPoint Presentation</vt:lpstr>
      <vt:lpstr>PowerPoint Presentation</vt:lpstr>
      <vt:lpstr>PowerPoint Presentation</vt:lpstr>
      <vt:lpstr>PowerPoint Presentation</vt:lpstr>
      <vt:lpstr>PowerPoint Presentation</vt:lpstr>
      <vt:lpstr>Formulation of Design </vt:lpstr>
      <vt:lpstr>PowerPoint Presentation</vt:lpstr>
      <vt:lpstr>PowerPoint Presentation</vt:lpstr>
      <vt:lpstr>PowerPoint Presentation</vt:lpstr>
      <vt:lpstr>PowerPoint Presentation</vt:lpstr>
      <vt:lpstr>PowerPoint Presentation</vt:lpstr>
      <vt:lpstr>PowerPoint Presentation</vt:lpstr>
      <vt:lpstr>Project progress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aju</dc:creator>
  <cp:lastModifiedBy>Fayiz M T</cp:lastModifiedBy>
  <cp:revision>58</cp:revision>
  <dcterms:modified xsi:type="dcterms:W3CDTF">2023-05-18T06:28:03Z</dcterms:modified>
</cp:coreProperties>
</file>